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sldIdLst>
    <p:sldId id="271" r:id="rId2"/>
    <p:sldId id="263" r:id="rId3"/>
    <p:sldId id="272" r:id="rId4"/>
    <p:sldId id="265" r:id="rId5"/>
    <p:sldId id="268" r:id="rId6"/>
    <p:sldId id="267" r:id="rId7"/>
    <p:sldId id="269" r:id="rId8"/>
    <p:sldId id="274" r:id="rId9"/>
    <p:sldId id="275" r:id="rId10"/>
    <p:sldId id="273" r:id="rId11"/>
    <p:sldId id="270" r:id="rId12"/>
  </p:sldIdLst>
  <p:sldSz cx="12801600" cy="9601200" type="A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FF00FF"/>
    <a:srgbClr val="FF0066"/>
    <a:srgbClr val="993300"/>
    <a:srgbClr val="CC00FF"/>
    <a:srgbClr val="FF9900"/>
    <a:srgbClr val="66FF33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206" autoAdjust="0"/>
  </p:normalViewPr>
  <p:slideViewPr>
    <p:cSldViewPr>
      <p:cViewPr>
        <p:scale>
          <a:sx n="40" d="100"/>
          <a:sy n="40" d="100"/>
        </p:scale>
        <p:origin x="-372" y="-312"/>
      </p:cViewPr>
      <p:guideLst>
        <p:guide orient="horz" pos="3025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9525" y="28575"/>
            <a:ext cx="12801600" cy="96012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8739188" y="8777288"/>
            <a:ext cx="4052887" cy="852487"/>
          </a:xfrm>
          <a:custGeom>
            <a:avLst/>
            <a:gdLst>
              <a:gd name="T0" fmla="*/ 5748 w 5748"/>
              <a:gd name="T1" fmla="*/ 246 h 246"/>
              <a:gd name="T2" fmla="*/ 0 w 5748"/>
              <a:gd name="T3" fmla="*/ 246 h 246"/>
              <a:gd name="T4" fmla="*/ 0 w 5748"/>
              <a:gd name="T5" fmla="*/ 0 h 246"/>
              <a:gd name="T6" fmla="*/ 5748 w 5748"/>
              <a:gd name="T7" fmla="*/ 0 h 246"/>
              <a:gd name="T8" fmla="*/ 5748 w 5748"/>
              <a:gd name="T9" fmla="*/ 246 h 246"/>
              <a:gd name="T10" fmla="*/ 5748 w 5748"/>
              <a:gd name="T11" fmla="*/ 246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588" y="8447088"/>
            <a:ext cx="10982326" cy="1192212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>
                  <a:gd name="T0" fmla="*/ 636 w 994"/>
                  <a:gd name="T1" fmla="*/ 373 h 529"/>
                  <a:gd name="T2" fmla="*/ 495 w 994"/>
                  <a:gd name="T3" fmla="*/ 370 h 529"/>
                  <a:gd name="T4" fmla="*/ 280 w 994"/>
                  <a:gd name="T5" fmla="*/ 249 h 529"/>
                  <a:gd name="T6" fmla="*/ 127 w 994"/>
                  <a:gd name="T7" fmla="*/ 66 h 529"/>
                  <a:gd name="T8" fmla="*/ 0 w 994"/>
                  <a:gd name="T9" fmla="*/ 0 h 529"/>
                  <a:gd name="T10" fmla="*/ 22 w 994"/>
                  <a:gd name="T11" fmla="*/ 26 h 529"/>
                  <a:gd name="T12" fmla="*/ 0 w 994"/>
                  <a:gd name="T13" fmla="*/ 65 h 529"/>
                  <a:gd name="T14" fmla="*/ 30 w 994"/>
                  <a:gd name="T15" fmla="*/ 119 h 529"/>
                  <a:gd name="T16" fmla="*/ 75 w 994"/>
                  <a:gd name="T17" fmla="*/ 243 h 529"/>
                  <a:gd name="T18" fmla="*/ 45 w 994"/>
                  <a:gd name="T19" fmla="*/ 422 h 529"/>
                  <a:gd name="T20" fmla="*/ 200 w 994"/>
                  <a:gd name="T21" fmla="*/ 329 h 529"/>
                  <a:gd name="T22" fmla="*/ 592 w 994"/>
                  <a:gd name="T23" fmla="*/ 527 h 529"/>
                  <a:gd name="T24" fmla="*/ 994 w 994"/>
                  <a:gd name="T25" fmla="*/ 529 h 529"/>
                  <a:gd name="T26" fmla="*/ 828 w 994"/>
                  <a:gd name="T27" fmla="*/ 473 h 529"/>
                  <a:gd name="T28" fmla="*/ 636 w 994"/>
                  <a:gd name="T29" fmla="*/ 373 h 52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18 h 353"/>
                  <a:gd name="T4" fmla="*/ 24 w 186"/>
                  <a:gd name="T5" fmla="*/ 30 h 353"/>
                  <a:gd name="T6" fmla="*/ 18 w 186"/>
                  <a:gd name="T7" fmla="*/ 66 h 353"/>
                  <a:gd name="T8" fmla="*/ 42 w 186"/>
                  <a:gd name="T9" fmla="*/ 114 h 353"/>
                  <a:gd name="T10" fmla="*/ 48 w 186"/>
                  <a:gd name="T11" fmla="*/ 162 h 353"/>
                  <a:gd name="T12" fmla="*/ 0 w 186"/>
                  <a:gd name="T13" fmla="*/ 353 h 353"/>
                  <a:gd name="T14" fmla="*/ 54 w 186"/>
                  <a:gd name="T15" fmla="*/ 233 h 353"/>
                  <a:gd name="T16" fmla="*/ 84 w 186"/>
                  <a:gd name="T17" fmla="*/ 216 h 353"/>
                  <a:gd name="T18" fmla="*/ 126 w 186"/>
                  <a:gd name="T19" fmla="*/ 126 h 353"/>
                  <a:gd name="T20" fmla="*/ 144 w 186"/>
                  <a:gd name="T21" fmla="*/ 120 h 353"/>
                  <a:gd name="T22" fmla="*/ 144 w 186"/>
                  <a:gd name="T23" fmla="*/ 90 h 353"/>
                  <a:gd name="T24" fmla="*/ 186 w 186"/>
                  <a:gd name="T25" fmla="*/ 66 h 353"/>
                  <a:gd name="T26" fmla="*/ 162 w 186"/>
                  <a:gd name="T27" fmla="*/ 60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0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6 h 66"/>
                  <a:gd name="T8" fmla="*/ 6 w 155"/>
                  <a:gd name="T9" fmla="*/ 18 h 66"/>
                  <a:gd name="T10" fmla="*/ 0 w 155"/>
                  <a:gd name="T11" fmla="*/ 24 h 66"/>
                  <a:gd name="T12" fmla="*/ 78 w 155"/>
                  <a:gd name="T13" fmla="*/ 60 h 66"/>
                  <a:gd name="T14" fmla="*/ 96 w 155"/>
                  <a:gd name="T15" fmla="*/ 42 h 66"/>
                  <a:gd name="T16" fmla="*/ 155 w 155"/>
                  <a:gd name="T17" fmla="*/ 66 h 66"/>
                  <a:gd name="T18" fmla="*/ 126 w 155"/>
                  <a:gd name="T19" fmla="*/ 2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36 h 72"/>
                  <a:gd name="T2" fmla="*/ 0 w 42"/>
                  <a:gd name="T3" fmla="*/ 18 h 72"/>
                  <a:gd name="T4" fmla="*/ 12 w 42"/>
                  <a:gd name="T5" fmla="*/ 6 h 72"/>
                  <a:gd name="T6" fmla="*/ 0 w 42"/>
                  <a:gd name="T7" fmla="*/ 6 h 72"/>
                  <a:gd name="T8" fmla="*/ 12 w 42"/>
                  <a:gd name="T9" fmla="*/ 6 h 72"/>
                  <a:gd name="T10" fmla="*/ 24 w 42"/>
                  <a:gd name="T11" fmla="*/ 6 h 72"/>
                  <a:gd name="T12" fmla="*/ 36 w 42"/>
                  <a:gd name="T13" fmla="*/ 6 h 72"/>
                  <a:gd name="T14" fmla="*/ 42 w 42"/>
                  <a:gd name="T15" fmla="*/ 0 h 72"/>
                  <a:gd name="T16" fmla="*/ 30 w 42"/>
                  <a:gd name="T17" fmla="*/ 18 h 72"/>
                  <a:gd name="T18" fmla="*/ 42 w 42"/>
                  <a:gd name="T19" fmla="*/ 48 h 72"/>
                  <a:gd name="T20" fmla="*/ 12 w 42"/>
                  <a:gd name="T21" fmla="*/ 72 h 72"/>
                  <a:gd name="T22" fmla="*/ 6 w 42"/>
                  <a:gd name="T23" fmla="*/ 36 h 72"/>
                  <a:gd name="T24" fmla="*/ 6 w 42"/>
                  <a:gd name="T25" fmla="*/ 3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877888" y="8429625"/>
            <a:ext cx="7958137" cy="1189038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0 h 287"/>
                <a:gd name="T4" fmla="*/ 66 w 365"/>
                <a:gd name="T5" fmla="*/ 108 h 287"/>
                <a:gd name="T6" fmla="*/ 143 w 365"/>
                <a:gd name="T7" fmla="*/ 180 h 287"/>
                <a:gd name="T8" fmla="*/ 191 w 365"/>
                <a:gd name="T9" fmla="*/ 168 h 287"/>
                <a:gd name="T10" fmla="*/ 341 w 365"/>
                <a:gd name="T11" fmla="*/ 287 h 287"/>
                <a:gd name="T12" fmla="*/ 305 w 365"/>
                <a:gd name="T13" fmla="*/ 174 h 287"/>
                <a:gd name="T14" fmla="*/ 365 w 365"/>
                <a:gd name="T15" fmla="*/ 132 h 287"/>
                <a:gd name="T16" fmla="*/ 359 w 365"/>
                <a:gd name="T17" fmla="*/ 126 h 287"/>
                <a:gd name="T18" fmla="*/ 335 w 365"/>
                <a:gd name="T19" fmla="*/ 114 h 287"/>
                <a:gd name="T20" fmla="*/ 299 w 365"/>
                <a:gd name="T21" fmla="*/ 90 h 287"/>
                <a:gd name="T22" fmla="*/ 257 w 365"/>
                <a:gd name="T23" fmla="*/ 72 h 287"/>
                <a:gd name="T24" fmla="*/ 215 w 365"/>
                <a:gd name="T25" fmla="*/ 54 h 287"/>
                <a:gd name="T26" fmla="*/ 173 w 365"/>
                <a:gd name="T27" fmla="*/ 36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0 h 60"/>
                <a:gd name="T16" fmla="*/ 65 w 71"/>
                <a:gd name="T17" fmla="*/ 42 h 60"/>
                <a:gd name="T18" fmla="*/ 71 w 71"/>
                <a:gd name="T19" fmla="*/ 54 h 60"/>
                <a:gd name="T20" fmla="*/ 71 w 71"/>
                <a:gd name="T21" fmla="*/ 60 h 60"/>
                <a:gd name="T22" fmla="*/ 59 w 71"/>
                <a:gd name="T23" fmla="*/ 54 h 60"/>
                <a:gd name="T24" fmla="*/ 47 w 71"/>
                <a:gd name="T25" fmla="*/ 42 h 60"/>
                <a:gd name="T26" fmla="*/ 23 w 71"/>
                <a:gd name="T27" fmla="*/ 30 h 60"/>
                <a:gd name="T28" fmla="*/ 23 w 71"/>
                <a:gd name="T29" fmla="*/ 36 h 60"/>
                <a:gd name="T30" fmla="*/ 18 w 71"/>
                <a:gd name="T31" fmla="*/ 42 h 60"/>
                <a:gd name="T32" fmla="*/ 12 w 71"/>
                <a:gd name="T33" fmla="*/ 48 h 60"/>
                <a:gd name="T34" fmla="*/ 6 w 71"/>
                <a:gd name="T35" fmla="*/ 48 h 60"/>
                <a:gd name="T36" fmla="*/ 6 w 71"/>
                <a:gd name="T37" fmla="*/ 48 h 60"/>
                <a:gd name="T38" fmla="*/ 6 w 71"/>
                <a:gd name="T39" fmla="*/ 36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4 h 162"/>
                <a:gd name="T10" fmla="*/ 96 w 161"/>
                <a:gd name="T11" fmla="*/ 60 h 162"/>
                <a:gd name="T12" fmla="*/ 102 w 161"/>
                <a:gd name="T13" fmla="*/ 72 h 162"/>
                <a:gd name="T14" fmla="*/ 108 w 161"/>
                <a:gd name="T15" fmla="*/ 84 h 162"/>
                <a:gd name="T16" fmla="*/ 120 w 161"/>
                <a:gd name="T17" fmla="*/ 96 h 162"/>
                <a:gd name="T18" fmla="*/ 143 w 161"/>
                <a:gd name="T19" fmla="*/ 114 h 162"/>
                <a:gd name="T20" fmla="*/ 155 w 161"/>
                <a:gd name="T21" fmla="*/ 138 h 162"/>
                <a:gd name="T22" fmla="*/ 161 w 161"/>
                <a:gd name="T23" fmla="*/ 156 h 162"/>
                <a:gd name="T24" fmla="*/ 161 w 161"/>
                <a:gd name="T25" fmla="*/ 162 h 162"/>
                <a:gd name="T26" fmla="*/ 96 w 161"/>
                <a:gd name="T27" fmla="*/ 102 h 162"/>
                <a:gd name="T28" fmla="*/ 30 w 161"/>
                <a:gd name="T29" fmla="*/ 54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0 h 60"/>
                <a:gd name="T4" fmla="*/ 41 w 59"/>
                <a:gd name="T5" fmla="*/ 36 h 60"/>
                <a:gd name="T6" fmla="*/ 47 w 59"/>
                <a:gd name="T7" fmla="*/ 42 h 60"/>
                <a:gd name="T8" fmla="*/ 53 w 59"/>
                <a:gd name="T9" fmla="*/ 54 h 60"/>
                <a:gd name="T10" fmla="*/ 53 w 59"/>
                <a:gd name="T11" fmla="*/ 60 h 60"/>
                <a:gd name="T12" fmla="*/ 47 w 59"/>
                <a:gd name="T13" fmla="*/ 54 h 60"/>
                <a:gd name="T14" fmla="*/ 35 w 59"/>
                <a:gd name="T15" fmla="*/ 48 h 60"/>
                <a:gd name="T16" fmla="*/ 23 w 59"/>
                <a:gd name="T17" fmla="*/ 36 h 60"/>
                <a:gd name="T18" fmla="*/ 17 w 59"/>
                <a:gd name="T19" fmla="*/ 30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6 h 204"/>
                <a:gd name="T2" fmla="*/ 245 w 245"/>
                <a:gd name="T3" fmla="*/ 42 h 204"/>
                <a:gd name="T4" fmla="*/ 209 w 245"/>
                <a:gd name="T5" fmla="*/ 84 h 204"/>
                <a:gd name="T6" fmla="*/ 143 w 245"/>
                <a:gd name="T7" fmla="*/ 132 h 204"/>
                <a:gd name="T8" fmla="*/ 167 w 245"/>
                <a:gd name="T9" fmla="*/ 156 h 204"/>
                <a:gd name="T10" fmla="*/ 179 w 245"/>
                <a:gd name="T11" fmla="*/ 204 h 204"/>
                <a:gd name="T12" fmla="*/ 77 w 245"/>
                <a:gd name="T13" fmla="*/ 132 h 204"/>
                <a:gd name="T14" fmla="*/ 47 w 245"/>
                <a:gd name="T15" fmla="*/ 84 h 204"/>
                <a:gd name="T16" fmla="*/ 89 w 245"/>
                <a:gd name="T17" fmla="*/ 66 h 204"/>
                <a:gd name="T18" fmla="*/ 59 w 245"/>
                <a:gd name="T19" fmla="*/ 36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6 h 204"/>
                <a:gd name="T50" fmla="*/ 233 w 245"/>
                <a:gd name="T51" fmla="*/ 36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0678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639763" y="2027238"/>
            <a:ext cx="11522075" cy="2430462"/>
          </a:xfrm>
        </p:spPr>
        <p:txBody>
          <a:bodyPr/>
          <a:lstStyle>
            <a:lvl1pPr>
              <a:defRPr sz="7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0679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920875" y="4800600"/>
            <a:ext cx="8959850" cy="2454275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D0EFFF4-05B3-4B12-A1CD-24A733CC71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1C0A72-27A7-409E-ACE9-ADF6A78F46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82113" y="320675"/>
            <a:ext cx="2879725" cy="82137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9763" y="320675"/>
            <a:ext cx="8489950" cy="82137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09846-F6CA-4880-844C-A368103C7D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F0C49A-5F60-4EF7-AC95-C739A7DEA5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8" y="6169025"/>
            <a:ext cx="10880725" cy="19081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8" y="4068763"/>
            <a:ext cx="10880725" cy="210026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5B5A96-B9D8-4EA4-AE4A-2E5F8C4FA2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9763" y="2239963"/>
            <a:ext cx="5684837" cy="6294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77000" y="2239963"/>
            <a:ext cx="5684838" cy="6294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937FEF-9834-45D5-B4DC-8B64184C7A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763" y="384175"/>
            <a:ext cx="11522075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9763" y="2149475"/>
            <a:ext cx="5656262" cy="895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9763" y="3044825"/>
            <a:ext cx="5656262" cy="5532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2400" y="2149475"/>
            <a:ext cx="5659438" cy="895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2400" y="3044825"/>
            <a:ext cx="5659438" cy="5532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33292-4A14-4CA4-A51D-821962672B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BB6B73-B2CD-42D0-9DC8-EE1CAC6DF4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579E4E-3217-4B43-8335-5A2FE4EBD4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763" y="382588"/>
            <a:ext cx="4211637" cy="16271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388" y="382588"/>
            <a:ext cx="7156450" cy="81946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763" y="2009775"/>
            <a:ext cx="4211637" cy="65674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D3F9EC-8E2A-4428-80D0-B3C0DC9A21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838" y="6721475"/>
            <a:ext cx="7680325" cy="79216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838" y="857250"/>
            <a:ext cx="7680325" cy="57610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838" y="7513638"/>
            <a:ext cx="7680325" cy="11271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F9F27F-ACA3-4F4B-8DE4-D8CD479315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12801600" cy="9601200"/>
            <a:chOff x="0" y="0"/>
            <a:chExt cx="5760" cy="4320"/>
          </a:xfrm>
        </p:grpSpPr>
        <p:sp>
          <p:nvSpPr>
            <p:cNvPr id="104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3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7" name="Freeform 5"/>
          <p:cNvSpPr>
            <a:spLocks/>
          </p:cNvSpPr>
          <p:nvPr/>
        </p:nvSpPr>
        <p:spPr bwMode="hidden">
          <a:xfrm>
            <a:off x="8747125" y="8767763"/>
            <a:ext cx="4054475" cy="854075"/>
          </a:xfrm>
          <a:custGeom>
            <a:avLst/>
            <a:gdLst>
              <a:gd name="T0" fmla="*/ 5748 w 5748"/>
              <a:gd name="T1" fmla="*/ 246 h 246"/>
              <a:gd name="T2" fmla="*/ 0 w 5748"/>
              <a:gd name="T3" fmla="*/ 246 h 246"/>
              <a:gd name="T4" fmla="*/ 0 w 5748"/>
              <a:gd name="T5" fmla="*/ 0 h 246"/>
              <a:gd name="T6" fmla="*/ 5748 w 5748"/>
              <a:gd name="T7" fmla="*/ 0 h 246"/>
              <a:gd name="T8" fmla="*/ 5748 w 5748"/>
              <a:gd name="T9" fmla="*/ 246 h 246"/>
              <a:gd name="T10" fmla="*/ 5748 w 5748"/>
              <a:gd name="T11" fmla="*/ 246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028" name="Group 6"/>
          <p:cNvGrpSpPr>
            <a:grpSpLocks/>
          </p:cNvGrpSpPr>
          <p:nvPr/>
        </p:nvGrpSpPr>
        <p:grpSpPr bwMode="auto">
          <a:xfrm>
            <a:off x="0" y="8428038"/>
            <a:ext cx="10988675" cy="1200150"/>
            <a:chOff x="0" y="3792"/>
            <a:chExt cx="4944" cy="540"/>
          </a:xfrm>
        </p:grpSpPr>
        <p:sp>
          <p:nvSpPr>
            <p:cNvPr id="6963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1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42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044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>
                  <a:gd name="T0" fmla="*/ 636 w 996"/>
                  <a:gd name="T1" fmla="*/ 373 h 533"/>
                  <a:gd name="T2" fmla="*/ 495 w 996"/>
                  <a:gd name="T3" fmla="*/ 370 h 533"/>
                  <a:gd name="T4" fmla="*/ 280 w 996"/>
                  <a:gd name="T5" fmla="*/ 249 h 533"/>
                  <a:gd name="T6" fmla="*/ 127 w 996"/>
                  <a:gd name="T7" fmla="*/ 66 h 533"/>
                  <a:gd name="T8" fmla="*/ 0 w 996"/>
                  <a:gd name="T9" fmla="*/ 0 h 533"/>
                  <a:gd name="T10" fmla="*/ 22 w 996"/>
                  <a:gd name="T11" fmla="*/ 26 h 533"/>
                  <a:gd name="T12" fmla="*/ 0 w 996"/>
                  <a:gd name="T13" fmla="*/ 65 h 533"/>
                  <a:gd name="T14" fmla="*/ 30 w 996"/>
                  <a:gd name="T15" fmla="*/ 119 h 533"/>
                  <a:gd name="T16" fmla="*/ 75 w 996"/>
                  <a:gd name="T17" fmla="*/ 243 h 533"/>
                  <a:gd name="T18" fmla="*/ 45 w 996"/>
                  <a:gd name="T19" fmla="*/ 422 h 533"/>
                  <a:gd name="T20" fmla="*/ 200 w 996"/>
                  <a:gd name="T21" fmla="*/ 329 h 533"/>
                  <a:gd name="T22" fmla="*/ 612 w 996"/>
                  <a:gd name="T23" fmla="*/ 533 h 533"/>
                  <a:gd name="T24" fmla="*/ 996 w 996"/>
                  <a:gd name="T25" fmla="*/ 529 h 533"/>
                  <a:gd name="T26" fmla="*/ 828 w 996"/>
                  <a:gd name="T27" fmla="*/ 473 h 533"/>
                  <a:gd name="T28" fmla="*/ 636 w 996"/>
                  <a:gd name="T29" fmla="*/ 373 h 53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5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18 h 353"/>
                  <a:gd name="T4" fmla="*/ 24 w 186"/>
                  <a:gd name="T5" fmla="*/ 30 h 353"/>
                  <a:gd name="T6" fmla="*/ 18 w 186"/>
                  <a:gd name="T7" fmla="*/ 66 h 353"/>
                  <a:gd name="T8" fmla="*/ 42 w 186"/>
                  <a:gd name="T9" fmla="*/ 114 h 353"/>
                  <a:gd name="T10" fmla="*/ 48 w 186"/>
                  <a:gd name="T11" fmla="*/ 162 h 353"/>
                  <a:gd name="T12" fmla="*/ 0 w 186"/>
                  <a:gd name="T13" fmla="*/ 353 h 353"/>
                  <a:gd name="T14" fmla="*/ 54 w 186"/>
                  <a:gd name="T15" fmla="*/ 233 h 353"/>
                  <a:gd name="T16" fmla="*/ 84 w 186"/>
                  <a:gd name="T17" fmla="*/ 216 h 353"/>
                  <a:gd name="T18" fmla="*/ 126 w 186"/>
                  <a:gd name="T19" fmla="*/ 126 h 353"/>
                  <a:gd name="T20" fmla="*/ 144 w 186"/>
                  <a:gd name="T21" fmla="*/ 120 h 353"/>
                  <a:gd name="T22" fmla="*/ 144 w 186"/>
                  <a:gd name="T23" fmla="*/ 90 h 353"/>
                  <a:gd name="T24" fmla="*/ 186 w 186"/>
                  <a:gd name="T25" fmla="*/ 66 h 353"/>
                  <a:gd name="T26" fmla="*/ 162 w 186"/>
                  <a:gd name="T27" fmla="*/ 60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6" name="Freeform 11"/>
              <p:cNvSpPr>
                <a:spLocks/>
              </p:cNvSpPr>
              <p:nvPr userDrawn="1"/>
            </p:nvSpPr>
            <p:spPr bwMode="ltGray">
              <a:xfrm>
                <a:off x="3031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7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6 h 66"/>
                  <a:gd name="T8" fmla="*/ 6 w 155"/>
                  <a:gd name="T9" fmla="*/ 18 h 66"/>
                  <a:gd name="T10" fmla="*/ 0 w 155"/>
                  <a:gd name="T11" fmla="*/ 24 h 66"/>
                  <a:gd name="T12" fmla="*/ 78 w 155"/>
                  <a:gd name="T13" fmla="*/ 60 h 66"/>
                  <a:gd name="T14" fmla="*/ 96 w 155"/>
                  <a:gd name="T15" fmla="*/ 42 h 66"/>
                  <a:gd name="T16" fmla="*/ 155 w 155"/>
                  <a:gd name="T17" fmla="*/ 66 h 66"/>
                  <a:gd name="T18" fmla="*/ 126 w 155"/>
                  <a:gd name="T19" fmla="*/ 2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8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36 h 72"/>
                  <a:gd name="T2" fmla="*/ 0 w 42"/>
                  <a:gd name="T3" fmla="*/ 18 h 72"/>
                  <a:gd name="T4" fmla="*/ 12 w 42"/>
                  <a:gd name="T5" fmla="*/ 6 h 72"/>
                  <a:gd name="T6" fmla="*/ 0 w 42"/>
                  <a:gd name="T7" fmla="*/ 6 h 72"/>
                  <a:gd name="T8" fmla="*/ 12 w 42"/>
                  <a:gd name="T9" fmla="*/ 6 h 72"/>
                  <a:gd name="T10" fmla="*/ 24 w 42"/>
                  <a:gd name="T11" fmla="*/ 6 h 72"/>
                  <a:gd name="T12" fmla="*/ 36 w 42"/>
                  <a:gd name="T13" fmla="*/ 6 h 72"/>
                  <a:gd name="T14" fmla="*/ 42 w 42"/>
                  <a:gd name="T15" fmla="*/ 0 h 72"/>
                  <a:gd name="T16" fmla="*/ 30 w 42"/>
                  <a:gd name="T17" fmla="*/ 18 h 72"/>
                  <a:gd name="T18" fmla="*/ 42 w 42"/>
                  <a:gd name="T19" fmla="*/ 48 h 72"/>
                  <a:gd name="T20" fmla="*/ 12 w 42"/>
                  <a:gd name="T21" fmla="*/ 72 h 72"/>
                  <a:gd name="T22" fmla="*/ 6 w 42"/>
                  <a:gd name="T23" fmla="*/ 36 h 72"/>
                  <a:gd name="T24" fmla="*/ 6 w 42"/>
                  <a:gd name="T25" fmla="*/ 3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9646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029" name="Group 15"/>
          <p:cNvGrpSpPr>
            <a:grpSpLocks/>
          </p:cNvGrpSpPr>
          <p:nvPr/>
        </p:nvGrpSpPr>
        <p:grpSpPr bwMode="auto">
          <a:xfrm>
            <a:off x="877888" y="8429625"/>
            <a:ext cx="7958137" cy="1189038"/>
            <a:chOff x="395" y="3793"/>
            <a:chExt cx="3581" cy="535"/>
          </a:xfrm>
        </p:grpSpPr>
        <p:sp>
          <p:nvSpPr>
            <p:cNvPr id="1035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0 h 287"/>
                <a:gd name="T4" fmla="*/ 66 w 365"/>
                <a:gd name="T5" fmla="*/ 108 h 287"/>
                <a:gd name="T6" fmla="*/ 143 w 365"/>
                <a:gd name="T7" fmla="*/ 180 h 287"/>
                <a:gd name="T8" fmla="*/ 191 w 365"/>
                <a:gd name="T9" fmla="*/ 168 h 287"/>
                <a:gd name="T10" fmla="*/ 341 w 365"/>
                <a:gd name="T11" fmla="*/ 287 h 287"/>
                <a:gd name="T12" fmla="*/ 305 w 365"/>
                <a:gd name="T13" fmla="*/ 174 h 287"/>
                <a:gd name="T14" fmla="*/ 365 w 365"/>
                <a:gd name="T15" fmla="*/ 132 h 287"/>
                <a:gd name="T16" fmla="*/ 359 w 365"/>
                <a:gd name="T17" fmla="*/ 126 h 287"/>
                <a:gd name="T18" fmla="*/ 335 w 365"/>
                <a:gd name="T19" fmla="*/ 114 h 287"/>
                <a:gd name="T20" fmla="*/ 299 w 365"/>
                <a:gd name="T21" fmla="*/ 90 h 287"/>
                <a:gd name="T22" fmla="*/ 257 w 365"/>
                <a:gd name="T23" fmla="*/ 72 h 287"/>
                <a:gd name="T24" fmla="*/ 215 w 365"/>
                <a:gd name="T25" fmla="*/ 54 h 287"/>
                <a:gd name="T26" fmla="*/ 173 w 365"/>
                <a:gd name="T27" fmla="*/ 36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6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7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0 h 60"/>
                <a:gd name="T16" fmla="*/ 65 w 71"/>
                <a:gd name="T17" fmla="*/ 42 h 60"/>
                <a:gd name="T18" fmla="*/ 71 w 71"/>
                <a:gd name="T19" fmla="*/ 54 h 60"/>
                <a:gd name="T20" fmla="*/ 71 w 71"/>
                <a:gd name="T21" fmla="*/ 60 h 60"/>
                <a:gd name="T22" fmla="*/ 59 w 71"/>
                <a:gd name="T23" fmla="*/ 54 h 60"/>
                <a:gd name="T24" fmla="*/ 47 w 71"/>
                <a:gd name="T25" fmla="*/ 42 h 60"/>
                <a:gd name="T26" fmla="*/ 23 w 71"/>
                <a:gd name="T27" fmla="*/ 30 h 60"/>
                <a:gd name="T28" fmla="*/ 23 w 71"/>
                <a:gd name="T29" fmla="*/ 36 h 60"/>
                <a:gd name="T30" fmla="*/ 18 w 71"/>
                <a:gd name="T31" fmla="*/ 42 h 60"/>
                <a:gd name="T32" fmla="*/ 12 w 71"/>
                <a:gd name="T33" fmla="*/ 48 h 60"/>
                <a:gd name="T34" fmla="*/ 6 w 71"/>
                <a:gd name="T35" fmla="*/ 48 h 60"/>
                <a:gd name="T36" fmla="*/ 6 w 71"/>
                <a:gd name="T37" fmla="*/ 48 h 60"/>
                <a:gd name="T38" fmla="*/ 6 w 71"/>
                <a:gd name="T39" fmla="*/ 36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4 h 162"/>
                <a:gd name="T10" fmla="*/ 96 w 161"/>
                <a:gd name="T11" fmla="*/ 60 h 162"/>
                <a:gd name="T12" fmla="*/ 102 w 161"/>
                <a:gd name="T13" fmla="*/ 72 h 162"/>
                <a:gd name="T14" fmla="*/ 108 w 161"/>
                <a:gd name="T15" fmla="*/ 84 h 162"/>
                <a:gd name="T16" fmla="*/ 120 w 161"/>
                <a:gd name="T17" fmla="*/ 96 h 162"/>
                <a:gd name="T18" fmla="*/ 143 w 161"/>
                <a:gd name="T19" fmla="*/ 114 h 162"/>
                <a:gd name="T20" fmla="*/ 155 w 161"/>
                <a:gd name="T21" fmla="*/ 138 h 162"/>
                <a:gd name="T22" fmla="*/ 161 w 161"/>
                <a:gd name="T23" fmla="*/ 156 h 162"/>
                <a:gd name="T24" fmla="*/ 161 w 161"/>
                <a:gd name="T25" fmla="*/ 162 h 162"/>
                <a:gd name="T26" fmla="*/ 96 w 161"/>
                <a:gd name="T27" fmla="*/ 102 h 162"/>
                <a:gd name="T28" fmla="*/ 30 w 161"/>
                <a:gd name="T29" fmla="*/ 54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9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0 h 60"/>
                <a:gd name="T4" fmla="*/ 41 w 59"/>
                <a:gd name="T5" fmla="*/ 36 h 60"/>
                <a:gd name="T6" fmla="*/ 47 w 59"/>
                <a:gd name="T7" fmla="*/ 42 h 60"/>
                <a:gd name="T8" fmla="*/ 53 w 59"/>
                <a:gd name="T9" fmla="*/ 54 h 60"/>
                <a:gd name="T10" fmla="*/ 53 w 59"/>
                <a:gd name="T11" fmla="*/ 60 h 60"/>
                <a:gd name="T12" fmla="*/ 47 w 59"/>
                <a:gd name="T13" fmla="*/ 54 h 60"/>
                <a:gd name="T14" fmla="*/ 35 w 59"/>
                <a:gd name="T15" fmla="*/ 48 h 60"/>
                <a:gd name="T16" fmla="*/ 23 w 59"/>
                <a:gd name="T17" fmla="*/ 36 h 60"/>
                <a:gd name="T18" fmla="*/ 17 w 59"/>
                <a:gd name="T19" fmla="*/ 30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6 h 204"/>
                <a:gd name="T2" fmla="*/ 245 w 245"/>
                <a:gd name="T3" fmla="*/ 42 h 204"/>
                <a:gd name="T4" fmla="*/ 209 w 245"/>
                <a:gd name="T5" fmla="*/ 84 h 204"/>
                <a:gd name="T6" fmla="*/ 143 w 245"/>
                <a:gd name="T7" fmla="*/ 132 h 204"/>
                <a:gd name="T8" fmla="*/ 167 w 245"/>
                <a:gd name="T9" fmla="*/ 156 h 204"/>
                <a:gd name="T10" fmla="*/ 179 w 245"/>
                <a:gd name="T11" fmla="*/ 204 h 204"/>
                <a:gd name="T12" fmla="*/ 77 w 245"/>
                <a:gd name="T13" fmla="*/ 132 h 204"/>
                <a:gd name="T14" fmla="*/ 47 w 245"/>
                <a:gd name="T15" fmla="*/ 84 h 204"/>
                <a:gd name="T16" fmla="*/ 89 w 245"/>
                <a:gd name="T17" fmla="*/ 66 h 204"/>
                <a:gd name="T18" fmla="*/ 59 w 245"/>
                <a:gd name="T19" fmla="*/ 36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6 h 204"/>
                <a:gd name="T50" fmla="*/ 233 w 245"/>
                <a:gd name="T51" fmla="*/ 36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9654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639763" y="320675"/>
            <a:ext cx="1152207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8016" tIns="64008" rIns="128016" bIns="6400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9763" y="2239963"/>
            <a:ext cx="11522075" cy="629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9656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39763" y="8747125"/>
            <a:ext cx="29876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8016" tIns="64008" rIns="128016" bIns="6400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7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57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73563" y="8747125"/>
            <a:ext cx="40544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8016" tIns="64008" rIns="128016" bIns="64008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7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58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74163" y="8747125"/>
            <a:ext cx="29876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8016" tIns="64008" rIns="128016" bIns="6400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7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31A0D3A2-AB80-4D5C-9116-0C9EB9EBA6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5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iming>
    <p:tnLst>
      <p:par>
        <p:cTn id="1" dur="indefinite" restart="never" nodeType="tmRoot"/>
      </p:par>
    </p:tnLst>
  </p:timing>
  <p:txStyles>
    <p:titleStyle>
      <a:lvl1pPr algn="ctr" defTabSz="1279525" rtl="0" eaLnBrk="0" fontAlgn="base" hangingPunct="0">
        <a:spcBef>
          <a:spcPct val="0"/>
        </a:spcBef>
        <a:spcAft>
          <a:spcPct val="0"/>
        </a:spcAft>
        <a:defRPr sz="6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1279525" rtl="0" eaLnBrk="0" fontAlgn="base" hangingPunct="0">
        <a:spcBef>
          <a:spcPct val="0"/>
        </a:spcBef>
        <a:spcAft>
          <a:spcPct val="0"/>
        </a:spcAft>
        <a:defRPr sz="6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defTabSz="1279525" rtl="0" eaLnBrk="0" fontAlgn="base" hangingPunct="0">
        <a:spcBef>
          <a:spcPct val="0"/>
        </a:spcBef>
        <a:spcAft>
          <a:spcPct val="0"/>
        </a:spcAft>
        <a:defRPr sz="6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defTabSz="1279525" rtl="0" eaLnBrk="0" fontAlgn="base" hangingPunct="0">
        <a:spcBef>
          <a:spcPct val="0"/>
        </a:spcBef>
        <a:spcAft>
          <a:spcPct val="0"/>
        </a:spcAft>
        <a:defRPr sz="6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defTabSz="1279525" rtl="0" eaLnBrk="0" fontAlgn="base" hangingPunct="0">
        <a:spcBef>
          <a:spcPct val="0"/>
        </a:spcBef>
        <a:spcAft>
          <a:spcPct val="0"/>
        </a:spcAft>
        <a:defRPr sz="6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defTabSz="1279525" rtl="0" fontAlgn="base">
        <a:spcBef>
          <a:spcPct val="0"/>
        </a:spcBef>
        <a:spcAft>
          <a:spcPct val="0"/>
        </a:spcAft>
        <a:defRPr sz="6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defTabSz="1279525" rtl="0" fontAlgn="base">
        <a:spcBef>
          <a:spcPct val="0"/>
        </a:spcBef>
        <a:spcAft>
          <a:spcPct val="0"/>
        </a:spcAft>
        <a:defRPr sz="6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defTabSz="1279525" rtl="0" fontAlgn="base">
        <a:spcBef>
          <a:spcPct val="0"/>
        </a:spcBef>
        <a:spcAft>
          <a:spcPct val="0"/>
        </a:spcAft>
        <a:defRPr sz="6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defTabSz="1279525" rtl="0" fontAlgn="base">
        <a:spcBef>
          <a:spcPct val="0"/>
        </a:spcBef>
        <a:spcAft>
          <a:spcPct val="0"/>
        </a:spcAft>
        <a:defRPr sz="6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479425" indent="-479425" algn="l" defTabSz="1279525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4500">
          <a:solidFill>
            <a:schemeClr val="tx1"/>
          </a:solidFill>
          <a:latin typeface="+mn-lt"/>
          <a:ea typeface="+mn-ea"/>
          <a:cs typeface="+mn-cs"/>
        </a:defRPr>
      </a:lvl1pPr>
      <a:lvl2pPr marL="1039813" indent="-400050" algn="l" defTabSz="1279525" rtl="0" eaLnBrk="0" fontAlgn="base" hangingPunct="0">
        <a:spcBef>
          <a:spcPct val="20000"/>
        </a:spcBef>
        <a:spcAft>
          <a:spcPct val="0"/>
        </a:spcAft>
        <a:buChar char="–"/>
        <a:defRPr sz="3900">
          <a:solidFill>
            <a:schemeClr val="tx1"/>
          </a:solidFill>
          <a:latin typeface="+mn-lt"/>
        </a:defRPr>
      </a:lvl2pPr>
      <a:lvl3pPr marL="1600200" indent="-320675" algn="l" defTabSz="1279525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400">
          <a:solidFill>
            <a:schemeClr val="tx1"/>
          </a:solidFill>
          <a:latin typeface="+mn-lt"/>
        </a:defRPr>
      </a:lvl3pPr>
      <a:lvl4pPr marL="2239963" indent="-319088" algn="l" defTabSz="1279525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4pPr>
      <a:lvl5pPr marL="2879725" indent="-319088" algn="l" defTabSz="1279525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800">
          <a:solidFill>
            <a:schemeClr val="tx1"/>
          </a:solidFill>
          <a:latin typeface="+mn-lt"/>
        </a:defRPr>
      </a:lvl5pPr>
      <a:lvl6pPr marL="3336925" indent="-319088" algn="l" defTabSz="1279525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800">
          <a:solidFill>
            <a:schemeClr val="tx1"/>
          </a:solidFill>
          <a:latin typeface="+mn-lt"/>
        </a:defRPr>
      </a:lvl6pPr>
      <a:lvl7pPr marL="3794125" indent="-319088" algn="l" defTabSz="1279525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800">
          <a:solidFill>
            <a:schemeClr val="tx1"/>
          </a:solidFill>
          <a:latin typeface="+mn-lt"/>
        </a:defRPr>
      </a:lvl7pPr>
      <a:lvl8pPr marL="4251325" indent="-319088" algn="l" defTabSz="1279525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800">
          <a:solidFill>
            <a:schemeClr val="tx1"/>
          </a:solidFill>
          <a:latin typeface="+mn-lt"/>
        </a:defRPr>
      </a:lvl8pPr>
      <a:lvl9pPr marL="4708525" indent="-319088" algn="l" defTabSz="1279525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828800" y="1371600"/>
            <a:ext cx="8959850" cy="2454275"/>
          </a:xfrm>
        </p:spPr>
        <p:txBody>
          <a:bodyPr/>
          <a:lstStyle/>
          <a:p>
            <a:r>
              <a:rPr lang="en-US" dirty="0" err="1" smtClean="0"/>
              <a:t>Kiểm</a:t>
            </a:r>
            <a:r>
              <a:rPr lang="en-US" dirty="0" smtClean="0"/>
              <a:t> </a:t>
            </a:r>
            <a:r>
              <a:rPr lang="en-US" dirty="0" err="1" smtClean="0"/>
              <a:t>tra</a:t>
            </a:r>
            <a:r>
              <a:rPr lang="en-US" dirty="0" smtClean="0"/>
              <a:t> </a:t>
            </a:r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err="1" smtClean="0"/>
              <a:t>cũ</a:t>
            </a:r>
            <a:endParaRPr lang="en-US" dirty="0" smtClean="0"/>
          </a:p>
          <a:p>
            <a:r>
              <a:rPr lang="en-US" dirty="0" smtClean="0"/>
              <a:t>“</a:t>
            </a:r>
            <a:r>
              <a:rPr lang="en-US" dirty="0" err="1" smtClean="0"/>
              <a:t>Làm</a:t>
            </a:r>
            <a:r>
              <a:rPr lang="en-US" dirty="0" smtClean="0"/>
              <a:t> </a:t>
            </a:r>
            <a:r>
              <a:rPr lang="en-US" dirty="0" err="1" smtClean="0"/>
              <a:t>việc</a:t>
            </a:r>
            <a:r>
              <a:rPr lang="en-US" dirty="0" smtClean="0"/>
              <a:t> </a:t>
            </a:r>
            <a:r>
              <a:rPr lang="en-US" dirty="0" err="1" smtClean="0"/>
              <a:t>thật</a:t>
            </a:r>
            <a:r>
              <a:rPr lang="en-US" dirty="0" smtClean="0"/>
              <a:t> </a:t>
            </a:r>
            <a:r>
              <a:rPr lang="en-US" dirty="0" err="1" smtClean="0"/>
              <a:t>vui</a:t>
            </a:r>
            <a:r>
              <a:rPr lang="en-US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70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128016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2139" tIns="61068" rIns="122139" bIns="61068" anchor="ctr"/>
          <a:lstStyle/>
          <a:p>
            <a:pPr algn="ctr" defTabSz="1279525" eaLnBrk="1" hangingPunct="1">
              <a:defRPr/>
            </a:pPr>
            <a:r>
              <a:rPr lang="en-US" sz="6000" b="1" i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Đọc</a:t>
            </a:r>
            <a:r>
              <a:rPr lang="en-US" sz="6000" b="1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6000" b="1" i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đồng</a:t>
            </a:r>
            <a:r>
              <a:rPr lang="en-US" sz="6000" b="1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6000" b="1" i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thanh</a:t>
            </a:r>
            <a:endParaRPr lang="en-US" sz="7200" b="1" dirty="0"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83227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128016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2139" tIns="61068" rIns="122139" bIns="61068" anchor="ctr"/>
          <a:lstStyle/>
          <a:p>
            <a:pPr algn="ctr" defTabSz="1279525" eaLnBrk="1" hangingPunct="1">
              <a:defRPr/>
            </a:pPr>
            <a:r>
              <a:rPr lang="en-US" sz="5000" b="1" i="1" dirty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76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Tìm</a:t>
            </a:r>
            <a:r>
              <a:rPr lang="en-US" sz="7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76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hiểu</a:t>
            </a:r>
            <a:r>
              <a:rPr lang="en-US" sz="7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76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bài</a:t>
            </a:r>
            <a:endParaRPr lang="en-US" sz="6100" b="1" dirty="0">
              <a:solidFill>
                <a:srgbClr val="FF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86987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rgb-on-white-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801600" cy="960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1812925" y="0"/>
            <a:ext cx="9175750" cy="138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2139" tIns="61068" rIns="122139" bIns="61068" anchor="ctr"/>
          <a:lstStyle/>
          <a:p>
            <a:pPr algn="ctr" defTabSz="1279525" eaLnBrk="1" hangingPunct="1">
              <a:defRPr/>
            </a:pPr>
            <a:r>
              <a:rPr lang="en-US" sz="77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Tập </a:t>
            </a:r>
            <a:r>
              <a:rPr lang="vi-VN" sz="77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</a:t>
            </a:r>
            <a:r>
              <a:rPr lang="en-US" sz="77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ọc</a:t>
            </a:r>
            <a:endParaRPr lang="en-US" sz="7700" b="1">
              <a:solidFill>
                <a:srgbClr val="FF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  <p:sp>
        <p:nvSpPr>
          <p:cNvPr id="10262" name="Text Box 22"/>
          <p:cNvSpPr txBox="1">
            <a:spLocks noChangeArrowheads="1"/>
          </p:cNvSpPr>
          <p:nvPr/>
        </p:nvSpPr>
        <p:spPr bwMode="auto">
          <a:xfrm>
            <a:off x="3276600" y="1212056"/>
            <a:ext cx="6858000" cy="892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2139" tIns="61068" rIns="122139" bIns="61068">
            <a:spAutoFit/>
          </a:bodyPr>
          <a:lstStyle/>
          <a:p>
            <a:pPr algn="ctr" defTabSz="1222375" eaLnBrk="1" hangingPunct="1">
              <a:spcBef>
                <a:spcPct val="50000"/>
              </a:spcBef>
            </a:pPr>
            <a:r>
              <a:rPr lang="en-US" sz="5000" b="1" dirty="0" err="1">
                <a:solidFill>
                  <a:srgbClr val="FF00FF"/>
                </a:solidFill>
              </a:rPr>
              <a:t>Bạn</a:t>
            </a:r>
            <a:r>
              <a:rPr lang="en-US" sz="5000" b="1" dirty="0">
                <a:solidFill>
                  <a:srgbClr val="FF00FF"/>
                </a:solidFill>
              </a:rPr>
              <a:t> </a:t>
            </a:r>
            <a:r>
              <a:rPr lang="en-US" sz="5000" b="1" dirty="0" err="1">
                <a:solidFill>
                  <a:srgbClr val="FF00FF"/>
                </a:solidFill>
              </a:rPr>
              <a:t>của</a:t>
            </a:r>
            <a:r>
              <a:rPr lang="en-US" sz="5000" b="1" dirty="0">
                <a:solidFill>
                  <a:srgbClr val="FF00FF"/>
                </a:solidFill>
              </a:rPr>
              <a:t> </a:t>
            </a:r>
            <a:r>
              <a:rPr lang="en-US" sz="5000" b="1" dirty="0" err="1">
                <a:solidFill>
                  <a:srgbClr val="FF00FF"/>
                </a:solidFill>
              </a:rPr>
              <a:t>Nai</a:t>
            </a:r>
            <a:r>
              <a:rPr lang="en-US" sz="5000" b="1" dirty="0">
                <a:solidFill>
                  <a:srgbClr val="FF00FF"/>
                </a:solidFill>
              </a:rPr>
              <a:t> </a:t>
            </a:r>
            <a:r>
              <a:rPr lang="en-US" sz="5000" b="1" dirty="0" err="1">
                <a:solidFill>
                  <a:srgbClr val="FF00FF"/>
                </a:solidFill>
              </a:rPr>
              <a:t>Nhỏ</a:t>
            </a:r>
            <a:endParaRPr lang="en-US" sz="5000" b="1" dirty="0">
              <a:solidFill>
                <a:srgbClr val="FF00FF"/>
              </a:solidFill>
            </a:endParaRPr>
          </a:p>
        </p:txBody>
      </p:sp>
      <p:pic>
        <p:nvPicPr>
          <p:cNvPr id="10265" name="Picture 2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2362200"/>
            <a:ext cx="11353800" cy="693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0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905000"/>
            <a:ext cx="11811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/>
              <a:t>Phiếu</a:t>
            </a:r>
            <a:r>
              <a:rPr lang="en-US" sz="4800" dirty="0" smtClean="0"/>
              <a:t> </a:t>
            </a:r>
            <a:r>
              <a:rPr lang="en-US" sz="4800" dirty="0" err="1" smtClean="0"/>
              <a:t>giao</a:t>
            </a:r>
            <a:r>
              <a:rPr lang="en-US" sz="4800" dirty="0" smtClean="0"/>
              <a:t> </a:t>
            </a:r>
            <a:r>
              <a:rPr lang="en-US" sz="4800" dirty="0" err="1" smtClean="0"/>
              <a:t>việc</a:t>
            </a:r>
            <a:r>
              <a:rPr lang="en-US" sz="4800" dirty="0" smtClean="0"/>
              <a:t>:</a:t>
            </a:r>
          </a:p>
          <a:p>
            <a:r>
              <a:rPr lang="en-US" sz="4800" dirty="0" err="1" smtClean="0"/>
              <a:t>Luyện</a:t>
            </a:r>
            <a:r>
              <a:rPr lang="en-US" sz="4800" dirty="0" smtClean="0"/>
              <a:t> </a:t>
            </a:r>
            <a:r>
              <a:rPr lang="en-US" sz="4800" dirty="0" err="1" smtClean="0"/>
              <a:t>đọc</a:t>
            </a:r>
            <a:r>
              <a:rPr lang="en-US" sz="4800" dirty="0" smtClean="0"/>
              <a:t> </a:t>
            </a:r>
            <a:r>
              <a:rPr lang="en-US" sz="4800" dirty="0" err="1" smtClean="0"/>
              <a:t>theo</a:t>
            </a:r>
            <a:r>
              <a:rPr lang="en-US" sz="4800" dirty="0" smtClean="0"/>
              <a:t> </a:t>
            </a:r>
            <a:r>
              <a:rPr lang="en-US" sz="4800" dirty="0" err="1" smtClean="0"/>
              <a:t>nhóm</a:t>
            </a:r>
            <a:r>
              <a:rPr lang="en-US" sz="4800" dirty="0" smtClean="0"/>
              <a:t> 4</a:t>
            </a:r>
          </a:p>
          <a:p>
            <a:pPr marL="285750" indent="-285750">
              <a:buFontTx/>
              <a:buChar char="-"/>
            </a:pPr>
            <a:r>
              <a:rPr lang="en-US" sz="4800" dirty="0" err="1" smtClean="0"/>
              <a:t>Đọc</a:t>
            </a:r>
            <a:r>
              <a:rPr lang="en-US" sz="4800" dirty="0" smtClean="0"/>
              <a:t> </a:t>
            </a:r>
            <a:r>
              <a:rPr lang="en-US" sz="4800" dirty="0" err="1" smtClean="0"/>
              <a:t>nối</a:t>
            </a:r>
            <a:r>
              <a:rPr lang="en-US" sz="4800" dirty="0" smtClean="0"/>
              <a:t> </a:t>
            </a:r>
            <a:r>
              <a:rPr lang="en-US" sz="4800" dirty="0" err="1" smtClean="0"/>
              <a:t>tiếp</a:t>
            </a:r>
            <a:r>
              <a:rPr lang="en-US" sz="4800" dirty="0" smtClean="0"/>
              <a:t> </a:t>
            </a:r>
            <a:r>
              <a:rPr lang="en-US" sz="4800" dirty="0" err="1" smtClean="0"/>
              <a:t>câu</a:t>
            </a:r>
            <a:r>
              <a:rPr lang="en-US" sz="4800" dirty="0" smtClean="0"/>
              <a:t> </a:t>
            </a:r>
            <a:r>
              <a:rPr lang="en-US" sz="4800" dirty="0" err="1" smtClean="0"/>
              <a:t>chú</a:t>
            </a:r>
            <a:r>
              <a:rPr lang="en-US" sz="4800" dirty="0" smtClean="0"/>
              <a:t> ý </a:t>
            </a:r>
            <a:r>
              <a:rPr lang="en-US" sz="4800" dirty="0" err="1" smtClean="0"/>
              <a:t>đọc</a:t>
            </a:r>
            <a:r>
              <a:rPr lang="en-US" sz="4800" dirty="0" smtClean="0"/>
              <a:t> </a:t>
            </a:r>
            <a:r>
              <a:rPr lang="en-US" sz="4800" dirty="0" err="1" smtClean="0"/>
              <a:t>đúng</a:t>
            </a:r>
            <a:r>
              <a:rPr lang="en-US" sz="4800" dirty="0" smtClean="0"/>
              <a:t> </a:t>
            </a:r>
            <a:r>
              <a:rPr lang="en-US" sz="4800" dirty="0" err="1" smtClean="0"/>
              <a:t>tiếng</a:t>
            </a:r>
            <a:r>
              <a:rPr lang="en-US" sz="4800" dirty="0" smtClean="0"/>
              <a:t> </a:t>
            </a:r>
            <a:r>
              <a:rPr lang="en-US" sz="4800" dirty="0" err="1" smtClean="0"/>
              <a:t>có</a:t>
            </a:r>
            <a:r>
              <a:rPr lang="en-US" sz="4800" dirty="0" smtClean="0"/>
              <a:t> </a:t>
            </a:r>
            <a:r>
              <a:rPr lang="en-US" sz="4800" dirty="0" err="1" smtClean="0"/>
              <a:t>âm</a:t>
            </a:r>
            <a:r>
              <a:rPr lang="en-US" sz="4800" dirty="0" smtClean="0"/>
              <a:t> </a:t>
            </a:r>
            <a:r>
              <a:rPr lang="en-US" sz="4800" dirty="0" err="1" smtClean="0"/>
              <a:t>đầu</a:t>
            </a:r>
            <a:r>
              <a:rPr lang="en-US" sz="4800" dirty="0" smtClean="0"/>
              <a:t> l/n </a:t>
            </a:r>
            <a:r>
              <a:rPr lang="en-US" sz="4800" dirty="0" err="1" smtClean="0"/>
              <a:t>và</a:t>
            </a:r>
            <a:r>
              <a:rPr lang="en-US" sz="4800" dirty="0" smtClean="0"/>
              <a:t> </a:t>
            </a:r>
            <a:r>
              <a:rPr lang="en-US" sz="4800" dirty="0" err="1" smtClean="0"/>
              <a:t>vần</a:t>
            </a:r>
            <a:r>
              <a:rPr lang="en-US" sz="4800" dirty="0" smtClean="0"/>
              <a:t> </a:t>
            </a:r>
            <a:r>
              <a:rPr lang="en-US" sz="4800" dirty="0" err="1" smtClean="0"/>
              <a:t>khó</a:t>
            </a:r>
            <a:endParaRPr lang="en-US" sz="4800" dirty="0" smtClean="0"/>
          </a:p>
          <a:p>
            <a:pPr marL="285750" indent="-285750">
              <a:buFontTx/>
              <a:buChar char="-"/>
            </a:pPr>
            <a:r>
              <a:rPr lang="en-US" sz="4800" dirty="0" err="1" smtClean="0"/>
              <a:t>Đọc</a:t>
            </a:r>
            <a:r>
              <a:rPr lang="en-US" sz="4800" dirty="0" smtClean="0"/>
              <a:t> </a:t>
            </a:r>
            <a:r>
              <a:rPr lang="en-US" sz="4800" dirty="0" err="1" smtClean="0"/>
              <a:t>nối</a:t>
            </a:r>
            <a:r>
              <a:rPr lang="en-US" sz="4800" dirty="0" smtClean="0"/>
              <a:t> </a:t>
            </a:r>
            <a:r>
              <a:rPr lang="en-US" sz="4800" dirty="0" err="1" smtClean="0"/>
              <a:t>tiếp</a:t>
            </a:r>
            <a:r>
              <a:rPr lang="en-US" sz="4800" dirty="0" smtClean="0"/>
              <a:t> </a:t>
            </a:r>
            <a:r>
              <a:rPr lang="en-US" sz="4800" dirty="0" err="1" smtClean="0"/>
              <a:t>đoạn</a:t>
            </a:r>
            <a:r>
              <a:rPr lang="en-US" sz="4800" dirty="0" smtClean="0"/>
              <a:t>: </a:t>
            </a:r>
          </a:p>
          <a:p>
            <a:r>
              <a:rPr lang="en-US" sz="4800" dirty="0" smtClean="0"/>
              <a:t>+ Chia </a:t>
            </a:r>
            <a:r>
              <a:rPr lang="en-US" sz="4800" dirty="0" err="1" smtClean="0"/>
              <a:t>sẻ</a:t>
            </a:r>
            <a:r>
              <a:rPr lang="en-US" sz="4800" dirty="0" smtClean="0"/>
              <a:t> </a:t>
            </a:r>
            <a:r>
              <a:rPr lang="en-US" sz="4800" dirty="0" err="1" smtClean="0"/>
              <a:t>cách</a:t>
            </a:r>
            <a:r>
              <a:rPr lang="en-US" sz="4800" dirty="0" smtClean="0"/>
              <a:t> </a:t>
            </a:r>
            <a:r>
              <a:rPr lang="en-US" sz="4800" dirty="0" err="1" smtClean="0"/>
              <a:t>ngắt</a:t>
            </a:r>
            <a:r>
              <a:rPr lang="en-US" sz="4800" dirty="0" smtClean="0"/>
              <a:t> </a:t>
            </a:r>
            <a:r>
              <a:rPr lang="en-US" sz="4800" dirty="0" err="1" smtClean="0"/>
              <a:t>câu</a:t>
            </a:r>
            <a:r>
              <a:rPr lang="en-US" sz="4800" dirty="0" smtClean="0"/>
              <a:t> </a:t>
            </a:r>
            <a:r>
              <a:rPr lang="en-US" sz="4800" dirty="0" err="1" smtClean="0"/>
              <a:t>dài</a:t>
            </a:r>
            <a:endParaRPr lang="en-US" sz="4800" dirty="0" smtClean="0"/>
          </a:p>
          <a:p>
            <a:r>
              <a:rPr lang="en-US" sz="4800" dirty="0" smtClean="0"/>
              <a:t>+</a:t>
            </a:r>
            <a:r>
              <a:rPr lang="en-US" sz="4800" dirty="0" err="1" smtClean="0"/>
              <a:t>Từ</a:t>
            </a:r>
            <a:r>
              <a:rPr lang="en-US" sz="4800" dirty="0" smtClean="0"/>
              <a:t> </a:t>
            </a:r>
            <a:r>
              <a:rPr lang="en-US" sz="4800" dirty="0" err="1" smtClean="0"/>
              <a:t>khó</a:t>
            </a:r>
            <a:endParaRPr lang="en-US" sz="4800" dirty="0" smtClean="0"/>
          </a:p>
          <a:p>
            <a:pPr marL="285750" indent="-285750">
              <a:buFontTx/>
              <a:buChar char="-"/>
            </a:pPr>
            <a:r>
              <a:rPr lang="en-US" sz="4800" dirty="0" err="1" smtClean="0"/>
              <a:t>Cử</a:t>
            </a:r>
            <a:r>
              <a:rPr lang="en-US" sz="4800" dirty="0" smtClean="0"/>
              <a:t> </a:t>
            </a:r>
            <a:r>
              <a:rPr lang="en-US" sz="4800" dirty="0" err="1" smtClean="0"/>
              <a:t>đại</a:t>
            </a:r>
            <a:r>
              <a:rPr lang="en-US" sz="4800" dirty="0" smtClean="0"/>
              <a:t> </a:t>
            </a:r>
            <a:r>
              <a:rPr lang="en-US" sz="4800" dirty="0" err="1" smtClean="0"/>
              <a:t>diện</a:t>
            </a:r>
            <a:r>
              <a:rPr lang="en-US" sz="4800" dirty="0" smtClean="0"/>
              <a:t> </a:t>
            </a:r>
            <a:r>
              <a:rPr lang="en-US" sz="4800" dirty="0" err="1" smtClean="0"/>
              <a:t>thi</a:t>
            </a:r>
            <a:r>
              <a:rPr lang="en-US" sz="4800" dirty="0" smtClean="0"/>
              <a:t> </a:t>
            </a:r>
            <a:r>
              <a:rPr lang="en-US" sz="4800" dirty="0" err="1" smtClean="0"/>
              <a:t>đọc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355642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320675" y="533400"/>
            <a:ext cx="1216025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2139" tIns="61068" rIns="122139" bIns="61068" anchor="ctr"/>
          <a:lstStyle/>
          <a:p>
            <a:pPr algn="ctr" defTabSz="1279525" eaLnBrk="1" hangingPunct="1">
              <a:defRPr/>
            </a:pPr>
            <a:r>
              <a:rPr lang="en-US" sz="5000" b="1" i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7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Tập </a:t>
            </a:r>
            <a:r>
              <a:rPr lang="vi-VN" sz="7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</a:t>
            </a:r>
            <a:r>
              <a:rPr lang="en-US" sz="7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ọc</a:t>
            </a:r>
            <a:r>
              <a:rPr lang="en-US" sz="5000" b="1" i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/>
            </a:r>
            <a:br>
              <a:rPr lang="en-US" sz="5000" b="1" i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</a:br>
            <a:r>
              <a:rPr lang="en-US" sz="5000" b="1" i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7600" b="1">
                <a:solidFill>
                  <a:srgbClr val="FF00FF"/>
                </a:solidFill>
                <a:latin typeface="Arial"/>
              </a:rPr>
              <a:t>Bạn của Nai Nhỏ</a:t>
            </a:r>
            <a:r>
              <a:rPr lang="en-US" sz="7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7100" b="1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</a:p>
        </p:txBody>
      </p:sp>
      <p:sp>
        <p:nvSpPr>
          <p:cNvPr id="12327" name="Text Box 39"/>
          <p:cNvSpPr txBox="1">
            <a:spLocks noChangeArrowheads="1"/>
          </p:cNvSpPr>
          <p:nvPr/>
        </p:nvSpPr>
        <p:spPr bwMode="auto">
          <a:xfrm>
            <a:off x="838200" y="2879725"/>
            <a:ext cx="5753100" cy="892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2139" tIns="61068" rIns="122139" bIns="61068">
            <a:spAutoFit/>
          </a:bodyPr>
          <a:lstStyle/>
          <a:p>
            <a:pPr defTabSz="1222375" eaLnBrk="1" hangingPunct="1">
              <a:spcBef>
                <a:spcPct val="50000"/>
              </a:spcBef>
            </a:pPr>
            <a:r>
              <a:rPr lang="en-US" sz="5000" b="1" dirty="0" err="1">
                <a:solidFill>
                  <a:schemeClr val="tx2"/>
                </a:solidFill>
              </a:rPr>
              <a:t>Luyện</a:t>
            </a:r>
            <a:r>
              <a:rPr lang="en-US" sz="5000" b="1" dirty="0">
                <a:solidFill>
                  <a:schemeClr val="tx2"/>
                </a:solidFill>
              </a:rPr>
              <a:t> </a:t>
            </a:r>
            <a:r>
              <a:rPr lang="vi-VN" sz="5000" b="1" dirty="0">
                <a:solidFill>
                  <a:schemeClr val="tx2"/>
                </a:solidFill>
              </a:rPr>
              <a:t>đ</a:t>
            </a:r>
            <a:r>
              <a:rPr lang="en-US" sz="5000" b="1" dirty="0" err="1">
                <a:solidFill>
                  <a:schemeClr val="tx2"/>
                </a:solidFill>
              </a:rPr>
              <a:t>ọc</a:t>
            </a:r>
            <a:r>
              <a:rPr lang="en-US" sz="5000" b="1" dirty="0">
                <a:solidFill>
                  <a:schemeClr val="tx2"/>
                </a:solidFill>
              </a:rPr>
              <a:t>:</a:t>
            </a:r>
          </a:p>
        </p:txBody>
      </p:sp>
      <p:sp>
        <p:nvSpPr>
          <p:cNvPr id="4100" name="Text Box 44"/>
          <p:cNvSpPr txBox="1">
            <a:spLocks noChangeArrowheads="1"/>
          </p:cNvSpPr>
          <p:nvPr/>
        </p:nvSpPr>
        <p:spPr bwMode="auto">
          <a:xfrm>
            <a:off x="4629150" y="2646363"/>
            <a:ext cx="24606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2139" tIns="61068" rIns="122139" bIns="61068">
            <a:spAutoFit/>
          </a:bodyPr>
          <a:lstStyle/>
          <a:p>
            <a:pPr defTabSz="1222375" eaLnBrk="1" hangingPunct="1">
              <a:spcBef>
                <a:spcPct val="50000"/>
              </a:spcBef>
            </a:pPr>
            <a:endParaRPr lang="en-US" sz="2400">
              <a:solidFill>
                <a:srgbClr val="FF33CC"/>
              </a:solidFill>
            </a:endParaRPr>
          </a:p>
        </p:txBody>
      </p:sp>
      <p:sp>
        <p:nvSpPr>
          <p:cNvPr id="12350" name="Text Box 62"/>
          <p:cNvSpPr txBox="1">
            <a:spLocks noChangeArrowheads="1"/>
          </p:cNvSpPr>
          <p:nvPr/>
        </p:nvSpPr>
        <p:spPr bwMode="auto">
          <a:xfrm>
            <a:off x="1143000" y="4113213"/>
            <a:ext cx="10896600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7" tIns="45709" rIns="91417" bIns="45709">
            <a:spAutoFit/>
          </a:bodyPr>
          <a:lstStyle/>
          <a:p>
            <a:pPr defTabSz="1222375" eaLnBrk="1" hangingPunct="1">
              <a:spcBef>
                <a:spcPct val="50000"/>
              </a:spcBef>
            </a:pPr>
            <a:r>
              <a:rPr lang="en-US" sz="4800" b="1" dirty="0" err="1">
                <a:solidFill>
                  <a:srgbClr val="FFFF00"/>
                </a:solidFill>
              </a:rPr>
              <a:t>chặn</a:t>
            </a:r>
            <a:r>
              <a:rPr lang="en-US" sz="4800" b="1" dirty="0">
                <a:solidFill>
                  <a:srgbClr val="FFFF00"/>
                </a:solidFill>
              </a:rPr>
              <a:t> </a:t>
            </a:r>
            <a:r>
              <a:rPr lang="en-US" sz="4800" b="1" dirty="0" err="1">
                <a:solidFill>
                  <a:srgbClr val="FFFF00"/>
                </a:solidFill>
              </a:rPr>
              <a:t>lối</a:t>
            </a:r>
            <a:r>
              <a:rPr lang="en-US" sz="4800" b="1" dirty="0">
                <a:solidFill>
                  <a:srgbClr val="FFFF00"/>
                </a:solidFill>
              </a:rPr>
              <a:t>, n</a:t>
            </a:r>
            <a:r>
              <a:rPr lang="vi-VN" sz="4800" b="1" dirty="0">
                <a:solidFill>
                  <a:srgbClr val="FFFF00"/>
                </a:solidFill>
              </a:rPr>
              <a:t>ư</a:t>
            </a:r>
            <a:r>
              <a:rPr lang="en-US" sz="4800" b="1" dirty="0" err="1">
                <a:solidFill>
                  <a:srgbClr val="FFFF00"/>
                </a:solidFill>
              </a:rPr>
              <a:t>ớc</a:t>
            </a:r>
            <a:r>
              <a:rPr lang="en-US" sz="4800" b="1" dirty="0">
                <a:solidFill>
                  <a:srgbClr val="FFFF00"/>
                </a:solidFill>
              </a:rPr>
              <a:t> </a:t>
            </a:r>
            <a:r>
              <a:rPr lang="en-US" sz="4800" b="1" dirty="0" err="1">
                <a:solidFill>
                  <a:srgbClr val="FFFF00"/>
                </a:solidFill>
              </a:rPr>
              <a:t>uống</a:t>
            </a:r>
            <a:r>
              <a:rPr lang="en-US" sz="4800" b="1" dirty="0">
                <a:solidFill>
                  <a:srgbClr val="FFFF00"/>
                </a:solidFill>
              </a:rPr>
              <a:t>, </a:t>
            </a:r>
            <a:r>
              <a:rPr lang="en-US" sz="4800" b="1" dirty="0" err="1">
                <a:solidFill>
                  <a:srgbClr val="FFFF00"/>
                </a:solidFill>
              </a:rPr>
              <a:t>rình</a:t>
            </a:r>
            <a:r>
              <a:rPr lang="en-US" sz="4800" b="1" dirty="0">
                <a:solidFill>
                  <a:srgbClr val="FFFF00"/>
                </a:solidFill>
              </a:rPr>
              <a:t>, </a:t>
            </a:r>
            <a:r>
              <a:rPr lang="en-US" sz="4800" b="1" dirty="0" err="1">
                <a:solidFill>
                  <a:srgbClr val="FFFF00"/>
                </a:solidFill>
              </a:rPr>
              <a:t>lao</a:t>
            </a:r>
            <a:r>
              <a:rPr lang="en-US" sz="4800" b="1" dirty="0">
                <a:solidFill>
                  <a:srgbClr val="FFFF00"/>
                </a:solidFill>
              </a:rPr>
              <a:t> </a:t>
            </a:r>
            <a:r>
              <a:rPr lang="en-US" sz="4800" b="1" dirty="0" err="1">
                <a:solidFill>
                  <a:srgbClr val="FFFF00"/>
                </a:solidFill>
              </a:rPr>
              <a:t>tới</a:t>
            </a:r>
            <a:r>
              <a:rPr lang="en-US" sz="4800" b="1" dirty="0">
                <a:solidFill>
                  <a:srgbClr val="FFFF00"/>
                </a:solidFill>
              </a:rPr>
              <a:t>, lo </a:t>
            </a:r>
            <a:r>
              <a:rPr lang="en-US" sz="4800" b="1" dirty="0" err="1">
                <a:solidFill>
                  <a:srgbClr val="FFFF00"/>
                </a:solidFill>
              </a:rPr>
              <a:t>lắng</a:t>
            </a:r>
            <a:r>
              <a:rPr lang="en-US" sz="4800" b="1" dirty="0">
                <a:solidFill>
                  <a:srgbClr val="FFFF00"/>
                </a:solidFill>
              </a:rPr>
              <a:t>, </a:t>
            </a:r>
            <a:r>
              <a:rPr lang="en-US" sz="4800" b="1" dirty="0" err="1">
                <a:solidFill>
                  <a:srgbClr val="FFFF00"/>
                </a:solidFill>
              </a:rPr>
              <a:t>một</a:t>
            </a:r>
            <a:r>
              <a:rPr lang="en-US" sz="4800" b="1" dirty="0">
                <a:solidFill>
                  <a:srgbClr val="FFFF00"/>
                </a:solidFill>
              </a:rPr>
              <a:t> </a:t>
            </a:r>
            <a:r>
              <a:rPr lang="en-US" sz="4800" b="1" dirty="0" err="1">
                <a:solidFill>
                  <a:srgbClr val="FFFF00"/>
                </a:solidFill>
              </a:rPr>
              <a:t>chút</a:t>
            </a:r>
            <a:r>
              <a:rPr lang="en-US" sz="4800" b="1" dirty="0">
                <a:solidFill>
                  <a:srgbClr val="FFFF00"/>
                </a:solidFill>
              </a:rPr>
              <a:t> </a:t>
            </a:r>
            <a:r>
              <a:rPr lang="en-US" sz="4800" b="1" dirty="0" err="1">
                <a:solidFill>
                  <a:srgbClr val="FFFF00"/>
                </a:solidFill>
              </a:rPr>
              <a:t>nào</a:t>
            </a:r>
            <a:r>
              <a:rPr lang="en-US" sz="4800" b="1" dirty="0">
                <a:solidFill>
                  <a:srgbClr val="FFFF00"/>
                </a:solidFill>
              </a:rPr>
              <a:t> </a:t>
            </a:r>
            <a:r>
              <a:rPr lang="en-US" sz="4800" b="1" dirty="0" err="1">
                <a:solidFill>
                  <a:srgbClr val="FFFF00"/>
                </a:solidFill>
              </a:rPr>
              <a:t>nữa</a:t>
            </a:r>
            <a:r>
              <a:rPr lang="en-US" sz="4800" b="1" dirty="0">
                <a:solidFill>
                  <a:srgbClr val="FFFF00"/>
                </a:solidFill>
              </a:rPr>
              <a:t>.</a:t>
            </a:r>
            <a:r>
              <a:rPr lang="en-US" sz="5500" dirty="0">
                <a:solidFill>
                  <a:srgbClr val="FFFF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27" grpId="0"/>
      <p:bldP spid="1235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rgb-on-white-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801600" cy="960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412750" y="212725"/>
            <a:ext cx="1216025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2139" tIns="61068" rIns="122139" bIns="61068" anchor="ctr"/>
          <a:lstStyle/>
          <a:p>
            <a:pPr algn="ctr" defTabSz="1279525" eaLnBrk="1" hangingPunct="1">
              <a:defRPr/>
            </a:pPr>
            <a:r>
              <a:rPr lang="en-US" sz="5000" b="1" i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76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Tập </a:t>
            </a:r>
            <a:r>
              <a:rPr lang="vi-VN" sz="76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</a:t>
            </a:r>
            <a:r>
              <a:rPr lang="en-US" sz="76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ọc</a:t>
            </a:r>
            <a:r>
              <a:rPr lang="en-US" sz="5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/>
            </a:r>
            <a:br>
              <a:rPr lang="en-US" sz="5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</a:br>
            <a:r>
              <a:rPr lang="en-US" sz="5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6100" b="1">
                <a:solidFill>
                  <a:srgbClr val="FF00FF"/>
                </a:solidFill>
                <a:latin typeface="Arial"/>
              </a:rPr>
              <a:t>Bạn của Nai Nhỏ</a:t>
            </a:r>
            <a:r>
              <a:rPr lang="en-US" sz="7100" b="1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</a:p>
        </p:txBody>
      </p:sp>
      <p:sp>
        <p:nvSpPr>
          <p:cNvPr id="5124" name="Text Box 31"/>
          <p:cNvSpPr txBox="1">
            <a:spLocks noChangeArrowheads="1"/>
          </p:cNvSpPr>
          <p:nvPr/>
        </p:nvSpPr>
        <p:spPr bwMode="auto">
          <a:xfrm>
            <a:off x="6302375" y="8874125"/>
            <a:ext cx="4921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2139" tIns="61068" rIns="122139" bIns="61068">
            <a:spAutoFit/>
          </a:bodyPr>
          <a:lstStyle/>
          <a:p>
            <a:pPr defTabSz="1222375" eaLnBrk="1" hangingPunct="1">
              <a:spcBef>
                <a:spcPct val="50000"/>
              </a:spcBef>
            </a:pPr>
            <a:r>
              <a:rPr lang="en-US" sz="2400">
                <a:solidFill>
                  <a:srgbClr val="FF9900"/>
                </a:solidFill>
              </a:rPr>
              <a:t>1</a:t>
            </a:r>
          </a:p>
        </p:txBody>
      </p:sp>
      <p:sp>
        <p:nvSpPr>
          <p:cNvPr id="5125" name="Text Box 32"/>
          <p:cNvSpPr txBox="1">
            <a:spLocks noChangeArrowheads="1"/>
          </p:cNvSpPr>
          <p:nvPr/>
        </p:nvSpPr>
        <p:spPr bwMode="auto">
          <a:xfrm>
            <a:off x="8232775" y="8874125"/>
            <a:ext cx="49053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2139" tIns="61068" rIns="122139" bIns="61068">
            <a:spAutoFit/>
          </a:bodyPr>
          <a:lstStyle/>
          <a:p>
            <a:pPr defTabSz="1222375" eaLnBrk="1" hangingPunct="1">
              <a:spcBef>
                <a:spcPct val="50000"/>
              </a:spcBef>
            </a:pPr>
            <a:r>
              <a:rPr lang="en-US" sz="2400">
                <a:solidFill>
                  <a:srgbClr val="FF9900"/>
                </a:solidFill>
              </a:rPr>
              <a:t>3</a:t>
            </a:r>
          </a:p>
        </p:txBody>
      </p:sp>
      <p:sp>
        <p:nvSpPr>
          <p:cNvPr id="5126" name="Text Box 33"/>
          <p:cNvSpPr txBox="1">
            <a:spLocks noChangeArrowheads="1"/>
          </p:cNvSpPr>
          <p:nvPr/>
        </p:nvSpPr>
        <p:spPr bwMode="auto">
          <a:xfrm>
            <a:off x="7265988" y="8874125"/>
            <a:ext cx="4921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2139" tIns="61068" rIns="122139" bIns="61068">
            <a:spAutoFit/>
          </a:bodyPr>
          <a:lstStyle/>
          <a:p>
            <a:pPr defTabSz="1222375" eaLnBrk="1" hangingPunct="1">
              <a:spcBef>
                <a:spcPct val="50000"/>
              </a:spcBef>
            </a:pPr>
            <a:r>
              <a:rPr lang="en-US" sz="2400">
                <a:solidFill>
                  <a:srgbClr val="FF9900"/>
                </a:solidFill>
              </a:rPr>
              <a:t>2</a:t>
            </a:r>
          </a:p>
        </p:txBody>
      </p:sp>
      <p:sp>
        <p:nvSpPr>
          <p:cNvPr id="5127" name="Text Box 34"/>
          <p:cNvSpPr txBox="1">
            <a:spLocks noChangeArrowheads="1"/>
          </p:cNvSpPr>
          <p:nvPr/>
        </p:nvSpPr>
        <p:spPr bwMode="auto">
          <a:xfrm>
            <a:off x="9199563" y="8874125"/>
            <a:ext cx="490537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2139" tIns="61068" rIns="122139" bIns="61068">
            <a:spAutoFit/>
          </a:bodyPr>
          <a:lstStyle/>
          <a:p>
            <a:pPr defTabSz="1222375" eaLnBrk="1" hangingPunct="1">
              <a:spcBef>
                <a:spcPct val="50000"/>
              </a:spcBef>
            </a:pPr>
            <a:r>
              <a:rPr lang="en-US" sz="2400">
                <a:solidFill>
                  <a:srgbClr val="FF9900"/>
                </a:solidFill>
              </a:rPr>
              <a:t>4</a:t>
            </a:r>
          </a:p>
        </p:txBody>
      </p:sp>
      <p:sp>
        <p:nvSpPr>
          <p:cNvPr id="5128" name="Text Box 35"/>
          <p:cNvSpPr txBox="1">
            <a:spLocks noChangeArrowheads="1"/>
          </p:cNvSpPr>
          <p:nvPr/>
        </p:nvSpPr>
        <p:spPr bwMode="auto">
          <a:xfrm>
            <a:off x="10158413" y="8874125"/>
            <a:ext cx="496887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2139" tIns="61068" rIns="122139" bIns="61068">
            <a:spAutoFit/>
          </a:bodyPr>
          <a:lstStyle/>
          <a:p>
            <a:pPr defTabSz="1222375" eaLnBrk="1" hangingPunct="1">
              <a:spcBef>
                <a:spcPct val="50000"/>
              </a:spcBef>
            </a:pPr>
            <a:r>
              <a:rPr lang="en-US" sz="2400">
                <a:solidFill>
                  <a:srgbClr val="FF9900"/>
                </a:solidFill>
              </a:rPr>
              <a:t>5</a:t>
            </a:r>
          </a:p>
        </p:txBody>
      </p:sp>
      <p:sp>
        <p:nvSpPr>
          <p:cNvPr id="5129" name="Text Box 36"/>
          <p:cNvSpPr txBox="1">
            <a:spLocks noChangeArrowheads="1"/>
          </p:cNvSpPr>
          <p:nvPr/>
        </p:nvSpPr>
        <p:spPr bwMode="auto">
          <a:xfrm>
            <a:off x="11125200" y="8874125"/>
            <a:ext cx="49371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2139" tIns="61068" rIns="122139" bIns="61068">
            <a:spAutoFit/>
          </a:bodyPr>
          <a:lstStyle/>
          <a:p>
            <a:pPr defTabSz="1222375" eaLnBrk="1" hangingPunct="1">
              <a:spcBef>
                <a:spcPct val="50000"/>
              </a:spcBef>
            </a:pPr>
            <a:r>
              <a:rPr lang="en-US" sz="2400">
                <a:solidFill>
                  <a:srgbClr val="FF9900"/>
                </a:solidFill>
              </a:rPr>
              <a:t>6</a:t>
            </a:r>
          </a:p>
        </p:txBody>
      </p:sp>
      <p:sp>
        <p:nvSpPr>
          <p:cNvPr id="5130" name="Text Box 37"/>
          <p:cNvSpPr txBox="1">
            <a:spLocks noChangeArrowheads="1"/>
          </p:cNvSpPr>
          <p:nvPr/>
        </p:nvSpPr>
        <p:spPr bwMode="auto">
          <a:xfrm>
            <a:off x="11914188" y="8874125"/>
            <a:ext cx="49371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2139" tIns="61068" rIns="122139" bIns="61068">
            <a:spAutoFit/>
          </a:bodyPr>
          <a:lstStyle/>
          <a:p>
            <a:pPr defTabSz="1222375" eaLnBrk="1" hangingPunct="1">
              <a:spcBef>
                <a:spcPct val="50000"/>
              </a:spcBef>
            </a:pPr>
            <a:r>
              <a:rPr lang="en-US" sz="2400">
                <a:solidFill>
                  <a:srgbClr val="FF9900"/>
                </a:solidFill>
              </a:rPr>
              <a:t>7</a:t>
            </a:r>
          </a:p>
        </p:txBody>
      </p:sp>
      <p:sp>
        <p:nvSpPr>
          <p:cNvPr id="31783" name="Text Box 39"/>
          <p:cNvSpPr txBox="1">
            <a:spLocks noChangeArrowheads="1"/>
          </p:cNvSpPr>
          <p:nvPr/>
        </p:nvSpPr>
        <p:spPr bwMode="auto">
          <a:xfrm>
            <a:off x="838200" y="3657600"/>
            <a:ext cx="11583988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8" tIns="45714" rIns="91428" bIns="45714">
            <a:spAutoFit/>
          </a:bodyPr>
          <a:lstStyle/>
          <a:p>
            <a:pPr defTabSz="912813">
              <a:spcBef>
                <a:spcPct val="50000"/>
              </a:spcBef>
            </a:pPr>
            <a:r>
              <a:rPr lang="en-US" sz="4800">
                <a:solidFill>
                  <a:schemeClr val="bg2"/>
                </a:solidFill>
              </a:rPr>
              <a:t>-</a:t>
            </a:r>
            <a:r>
              <a:rPr lang="en-US" sz="4800">
                <a:solidFill>
                  <a:srgbClr val="993300"/>
                </a:solidFill>
              </a:rPr>
              <a:t>Một lần khác,  chúng con </a:t>
            </a:r>
            <a:r>
              <a:rPr lang="vi-VN" sz="4800">
                <a:solidFill>
                  <a:srgbClr val="993300"/>
                </a:solidFill>
              </a:rPr>
              <a:t>đ</a:t>
            </a:r>
            <a:r>
              <a:rPr lang="en-US" sz="4800">
                <a:solidFill>
                  <a:srgbClr val="993300"/>
                </a:solidFill>
              </a:rPr>
              <a:t>ang </a:t>
            </a:r>
            <a:r>
              <a:rPr lang="vi-VN" sz="4800">
                <a:solidFill>
                  <a:srgbClr val="993300"/>
                </a:solidFill>
              </a:rPr>
              <a:t>đ</a:t>
            </a:r>
            <a:r>
              <a:rPr lang="en-US" sz="4800">
                <a:solidFill>
                  <a:srgbClr val="993300"/>
                </a:solidFill>
              </a:rPr>
              <a:t>i dọc bờ sông tìm n</a:t>
            </a:r>
            <a:r>
              <a:rPr lang="vi-VN" sz="4800">
                <a:solidFill>
                  <a:srgbClr val="993300"/>
                </a:solidFill>
              </a:rPr>
              <a:t>ư</a:t>
            </a:r>
            <a:r>
              <a:rPr lang="en-US" sz="4800">
                <a:solidFill>
                  <a:srgbClr val="993300"/>
                </a:solidFill>
              </a:rPr>
              <a:t>ớc uống  thì thấy lão Hổ hung dữ  </a:t>
            </a:r>
            <a:r>
              <a:rPr lang="vi-VN" sz="4800">
                <a:solidFill>
                  <a:srgbClr val="993300"/>
                </a:solidFill>
              </a:rPr>
              <a:t>đ</a:t>
            </a:r>
            <a:r>
              <a:rPr lang="en-US" sz="4800">
                <a:solidFill>
                  <a:srgbClr val="993300"/>
                </a:solidFill>
              </a:rPr>
              <a:t>ang rình sau bụi cây.   Bạn con </a:t>
            </a:r>
            <a:r>
              <a:rPr lang="vi-VN" sz="4800">
                <a:solidFill>
                  <a:srgbClr val="993300"/>
                </a:solidFill>
              </a:rPr>
              <a:t>đ</a:t>
            </a:r>
            <a:r>
              <a:rPr lang="en-US" sz="4800">
                <a:solidFill>
                  <a:srgbClr val="993300"/>
                </a:solidFill>
              </a:rPr>
              <a:t>ã nhanh trí  kéo con chạy nh</a:t>
            </a:r>
            <a:r>
              <a:rPr lang="vi-VN" sz="4800">
                <a:solidFill>
                  <a:srgbClr val="993300"/>
                </a:solidFill>
              </a:rPr>
              <a:t>ư</a:t>
            </a:r>
            <a:r>
              <a:rPr lang="en-US" sz="4800">
                <a:solidFill>
                  <a:srgbClr val="993300"/>
                </a:solidFill>
              </a:rPr>
              <a:t> bay</a:t>
            </a:r>
            <a:r>
              <a:rPr lang="en-US" sz="4800">
                <a:solidFill>
                  <a:schemeClr val="bg2"/>
                </a:solidFill>
              </a:rPr>
              <a:t>.</a:t>
            </a:r>
          </a:p>
        </p:txBody>
      </p:sp>
      <p:sp>
        <p:nvSpPr>
          <p:cNvPr id="31784" name="Line 40"/>
          <p:cNvSpPr>
            <a:spLocks noChangeShapeType="1"/>
          </p:cNvSpPr>
          <p:nvPr/>
        </p:nvSpPr>
        <p:spPr bwMode="auto">
          <a:xfrm flipH="1">
            <a:off x="4860132" y="3790950"/>
            <a:ext cx="303212" cy="6858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85" name="Line 41"/>
          <p:cNvSpPr>
            <a:spLocks noChangeShapeType="1"/>
          </p:cNvSpPr>
          <p:nvPr/>
        </p:nvSpPr>
        <p:spPr bwMode="auto">
          <a:xfrm flipH="1">
            <a:off x="6432550" y="4479132"/>
            <a:ext cx="304800" cy="684212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87" name="Line 43"/>
          <p:cNvSpPr>
            <a:spLocks noChangeShapeType="1"/>
          </p:cNvSpPr>
          <p:nvPr/>
        </p:nvSpPr>
        <p:spPr bwMode="auto">
          <a:xfrm flipH="1">
            <a:off x="7923213" y="5181600"/>
            <a:ext cx="307975" cy="6858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88" name="Line 44"/>
          <p:cNvSpPr>
            <a:spLocks noChangeShapeType="1"/>
          </p:cNvSpPr>
          <p:nvPr/>
        </p:nvSpPr>
        <p:spPr bwMode="auto">
          <a:xfrm flipH="1">
            <a:off x="8077200" y="5181600"/>
            <a:ext cx="304800" cy="6858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89" name="Line 45"/>
          <p:cNvSpPr>
            <a:spLocks noChangeShapeType="1"/>
          </p:cNvSpPr>
          <p:nvPr/>
        </p:nvSpPr>
        <p:spPr bwMode="auto">
          <a:xfrm flipH="1">
            <a:off x="3352800" y="5942013"/>
            <a:ext cx="304800" cy="687387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90" name="Line 46"/>
          <p:cNvSpPr>
            <a:spLocks noChangeShapeType="1"/>
          </p:cNvSpPr>
          <p:nvPr/>
        </p:nvSpPr>
        <p:spPr bwMode="auto">
          <a:xfrm flipH="1">
            <a:off x="9907587" y="5943600"/>
            <a:ext cx="304800" cy="6858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91" name="Line 47"/>
          <p:cNvSpPr>
            <a:spLocks noChangeShapeType="1"/>
          </p:cNvSpPr>
          <p:nvPr/>
        </p:nvSpPr>
        <p:spPr bwMode="auto">
          <a:xfrm flipH="1">
            <a:off x="10059987" y="5943600"/>
            <a:ext cx="303213" cy="6858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92" name="Line 48"/>
          <p:cNvSpPr>
            <a:spLocks noChangeShapeType="1"/>
          </p:cNvSpPr>
          <p:nvPr/>
        </p:nvSpPr>
        <p:spPr bwMode="auto">
          <a:xfrm>
            <a:off x="10668000" y="5105400"/>
            <a:ext cx="18288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93" name="Line 49"/>
          <p:cNvSpPr>
            <a:spLocks noChangeShapeType="1"/>
          </p:cNvSpPr>
          <p:nvPr/>
        </p:nvSpPr>
        <p:spPr bwMode="auto">
          <a:xfrm>
            <a:off x="838200" y="5867400"/>
            <a:ext cx="989012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94" name="Line 50"/>
          <p:cNvSpPr>
            <a:spLocks noChangeShapeType="1"/>
          </p:cNvSpPr>
          <p:nvPr/>
        </p:nvSpPr>
        <p:spPr bwMode="auto">
          <a:xfrm>
            <a:off x="952500" y="6610350"/>
            <a:ext cx="2055812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7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1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1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7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17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7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1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17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1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17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17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17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17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1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1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83" grpId="0"/>
      <p:bldP spid="31784" grpId="0" animBg="1"/>
      <p:bldP spid="31785" grpId="0" animBg="1"/>
      <p:bldP spid="31787" grpId="0" animBg="1"/>
      <p:bldP spid="31788" grpId="0" animBg="1"/>
      <p:bldP spid="31789" grpId="0" animBg="1"/>
      <p:bldP spid="31790" grpId="0" animBg="1"/>
      <p:bldP spid="31791" grpId="0" animBg="1"/>
      <p:bldP spid="31792" grpId="0" animBg="1"/>
      <p:bldP spid="31793" grpId="0" animBg="1"/>
      <p:bldP spid="3179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30"/>
          <p:cNvSpPr txBox="1">
            <a:spLocks noChangeArrowheads="1"/>
          </p:cNvSpPr>
          <p:nvPr/>
        </p:nvSpPr>
        <p:spPr bwMode="auto">
          <a:xfrm>
            <a:off x="4629150" y="2646363"/>
            <a:ext cx="24606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2139" tIns="61068" rIns="122139" bIns="61068">
            <a:spAutoFit/>
          </a:bodyPr>
          <a:lstStyle/>
          <a:p>
            <a:pPr defTabSz="1222375" eaLnBrk="1" hangingPunct="1">
              <a:spcBef>
                <a:spcPct val="50000"/>
              </a:spcBef>
            </a:pPr>
            <a:endParaRPr lang="en-US" sz="2400">
              <a:solidFill>
                <a:srgbClr val="FF33CC"/>
              </a:solidFill>
            </a:endParaRPr>
          </a:p>
        </p:txBody>
      </p:sp>
      <p:sp>
        <p:nvSpPr>
          <p:cNvPr id="6147" name="Text Box 37"/>
          <p:cNvSpPr txBox="1">
            <a:spLocks noChangeArrowheads="1"/>
          </p:cNvSpPr>
          <p:nvPr/>
        </p:nvSpPr>
        <p:spPr bwMode="auto">
          <a:xfrm>
            <a:off x="5562600" y="8874125"/>
            <a:ext cx="4921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2139" tIns="61068" rIns="122139" bIns="61068">
            <a:spAutoFit/>
          </a:bodyPr>
          <a:lstStyle/>
          <a:p>
            <a:pPr defTabSz="1222375" eaLnBrk="1" hangingPunct="1">
              <a:spcBef>
                <a:spcPct val="50000"/>
              </a:spcBef>
            </a:pPr>
            <a:r>
              <a:rPr lang="en-US" sz="2400">
                <a:solidFill>
                  <a:srgbClr val="FF9900"/>
                </a:solidFill>
              </a:rPr>
              <a:t>1</a:t>
            </a:r>
          </a:p>
        </p:txBody>
      </p:sp>
      <p:sp>
        <p:nvSpPr>
          <p:cNvPr id="6148" name="Text Box 38"/>
          <p:cNvSpPr txBox="1">
            <a:spLocks noChangeArrowheads="1"/>
          </p:cNvSpPr>
          <p:nvPr/>
        </p:nvSpPr>
        <p:spPr bwMode="auto">
          <a:xfrm>
            <a:off x="8232775" y="8874125"/>
            <a:ext cx="49053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2139" tIns="61068" rIns="122139" bIns="61068">
            <a:spAutoFit/>
          </a:bodyPr>
          <a:lstStyle/>
          <a:p>
            <a:pPr defTabSz="1222375" eaLnBrk="1" hangingPunct="1">
              <a:spcBef>
                <a:spcPct val="50000"/>
              </a:spcBef>
            </a:pPr>
            <a:r>
              <a:rPr lang="en-US" sz="2400">
                <a:solidFill>
                  <a:srgbClr val="FF9900"/>
                </a:solidFill>
              </a:rPr>
              <a:t>3</a:t>
            </a:r>
          </a:p>
        </p:txBody>
      </p:sp>
      <p:sp>
        <p:nvSpPr>
          <p:cNvPr id="6149" name="Text Box 39"/>
          <p:cNvSpPr txBox="1">
            <a:spLocks noChangeArrowheads="1"/>
          </p:cNvSpPr>
          <p:nvPr/>
        </p:nvSpPr>
        <p:spPr bwMode="auto">
          <a:xfrm>
            <a:off x="7265988" y="8874125"/>
            <a:ext cx="4921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2139" tIns="61068" rIns="122139" bIns="61068">
            <a:spAutoFit/>
          </a:bodyPr>
          <a:lstStyle/>
          <a:p>
            <a:pPr defTabSz="1222375" eaLnBrk="1" hangingPunct="1">
              <a:spcBef>
                <a:spcPct val="50000"/>
              </a:spcBef>
            </a:pPr>
            <a:r>
              <a:rPr lang="en-US" sz="2400">
                <a:solidFill>
                  <a:srgbClr val="FF9900"/>
                </a:solidFill>
              </a:rPr>
              <a:t>2</a:t>
            </a:r>
          </a:p>
        </p:txBody>
      </p:sp>
      <p:sp>
        <p:nvSpPr>
          <p:cNvPr id="6150" name="Text Box 40"/>
          <p:cNvSpPr txBox="1">
            <a:spLocks noChangeArrowheads="1"/>
          </p:cNvSpPr>
          <p:nvPr/>
        </p:nvSpPr>
        <p:spPr bwMode="auto">
          <a:xfrm>
            <a:off x="9199563" y="8874125"/>
            <a:ext cx="490537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2139" tIns="61068" rIns="122139" bIns="61068">
            <a:spAutoFit/>
          </a:bodyPr>
          <a:lstStyle/>
          <a:p>
            <a:pPr defTabSz="1222375" eaLnBrk="1" hangingPunct="1">
              <a:spcBef>
                <a:spcPct val="50000"/>
              </a:spcBef>
            </a:pPr>
            <a:r>
              <a:rPr lang="en-US" sz="2400">
                <a:solidFill>
                  <a:srgbClr val="FF9900"/>
                </a:solidFill>
              </a:rPr>
              <a:t>4</a:t>
            </a:r>
          </a:p>
        </p:txBody>
      </p:sp>
      <p:sp>
        <p:nvSpPr>
          <p:cNvPr id="6151" name="Text Box 41"/>
          <p:cNvSpPr txBox="1">
            <a:spLocks noChangeArrowheads="1"/>
          </p:cNvSpPr>
          <p:nvPr/>
        </p:nvSpPr>
        <p:spPr bwMode="auto">
          <a:xfrm>
            <a:off x="10158413" y="8874125"/>
            <a:ext cx="496887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2139" tIns="61068" rIns="122139" bIns="61068">
            <a:spAutoFit/>
          </a:bodyPr>
          <a:lstStyle/>
          <a:p>
            <a:pPr defTabSz="1222375" eaLnBrk="1" hangingPunct="1">
              <a:spcBef>
                <a:spcPct val="50000"/>
              </a:spcBef>
            </a:pPr>
            <a:r>
              <a:rPr lang="en-US" sz="2400">
                <a:solidFill>
                  <a:srgbClr val="FF9900"/>
                </a:solidFill>
              </a:rPr>
              <a:t>5</a:t>
            </a:r>
          </a:p>
        </p:txBody>
      </p:sp>
      <p:sp>
        <p:nvSpPr>
          <p:cNvPr id="6152" name="Text Box 42"/>
          <p:cNvSpPr txBox="1">
            <a:spLocks noChangeArrowheads="1"/>
          </p:cNvSpPr>
          <p:nvPr/>
        </p:nvSpPr>
        <p:spPr bwMode="auto">
          <a:xfrm>
            <a:off x="11125200" y="8874125"/>
            <a:ext cx="49371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2139" tIns="61068" rIns="122139" bIns="61068">
            <a:spAutoFit/>
          </a:bodyPr>
          <a:lstStyle/>
          <a:p>
            <a:pPr defTabSz="1222375" eaLnBrk="1" hangingPunct="1">
              <a:spcBef>
                <a:spcPct val="50000"/>
              </a:spcBef>
            </a:pPr>
            <a:r>
              <a:rPr lang="en-US" sz="2400">
                <a:solidFill>
                  <a:srgbClr val="FF9900"/>
                </a:solidFill>
              </a:rPr>
              <a:t>6</a:t>
            </a:r>
          </a:p>
        </p:txBody>
      </p:sp>
      <p:sp>
        <p:nvSpPr>
          <p:cNvPr id="6153" name="Text Box 44"/>
          <p:cNvSpPr txBox="1">
            <a:spLocks noChangeArrowheads="1"/>
          </p:cNvSpPr>
          <p:nvPr/>
        </p:nvSpPr>
        <p:spPr bwMode="auto">
          <a:xfrm>
            <a:off x="11914188" y="8874125"/>
            <a:ext cx="49371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2139" tIns="61068" rIns="122139" bIns="61068">
            <a:spAutoFit/>
          </a:bodyPr>
          <a:lstStyle/>
          <a:p>
            <a:pPr defTabSz="1222375" eaLnBrk="1" hangingPunct="1">
              <a:spcBef>
                <a:spcPct val="50000"/>
              </a:spcBef>
            </a:pPr>
            <a:r>
              <a:rPr lang="en-US" sz="2400">
                <a:solidFill>
                  <a:srgbClr val="FF9900"/>
                </a:solidFill>
              </a:rPr>
              <a:t>7</a:t>
            </a:r>
          </a:p>
        </p:txBody>
      </p:sp>
      <p:sp>
        <p:nvSpPr>
          <p:cNvPr id="15411" name="Text Box 51"/>
          <p:cNvSpPr txBox="1">
            <a:spLocks noChangeArrowheads="1"/>
          </p:cNvSpPr>
          <p:nvPr/>
        </p:nvSpPr>
        <p:spPr bwMode="auto">
          <a:xfrm>
            <a:off x="1181100" y="4838700"/>
            <a:ext cx="2363788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8" tIns="45714" rIns="91428" bIns="45714">
            <a:spAutoFit/>
          </a:bodyPr>
          <a:lstStyle/>
          <a:p>
            <a:pPr defTabSz="912813">
              <a:spcBef>
                <a:spcPct val="50000"/>
              </a:spcBef>
            </a:pPr>
            <a:r>
              <a:rPr lang="en-US" sz="4800">
                <a:solidFill>
                  <a:srgbClr val="FF9900"/>
                </a:solidFill>
              </a:rPr>
              <a:t>hung ác</a:t>
            </a:r>
          </a:p>
        </p:txBody>
      </p:sp>
      <p:sp>
        <p:nvSpPr>
          <p:cNvPr id="15413" name="Rectangle 53"/>
          <p:cNvSpPr>
            <a:spLocks noChangeArrowheads="1"/>
          </p:cNvSpPr>
          <p:nvPr/>
        </p:nvSpPr>
        <p:spPr bwMode="auto">
          <a:xfrm>
            <a:off x="685800" y="3352800"/>
            <a:ext cx="11811000" cy="44958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122139" tIns="61068" rIns="122139" bIns="61068"/>
          <a:lstStyle/>
          <a:p>
            <a:pPr marL="479425" indent="-479425" defTabSz="1279525" eaLnBrk="1" hangingPunct="1">
              <a:spcBef>
                <a:spcPct val="20000"/>
              </a:spcBef>
              <a:buClr>
                <a:schemeClr val="tx2"/>
              </a:buClr>
            </a:pPr>
            <a:r>
              <a:rPr lang="en-US" sz="4800" dirty="0">
                <a:solidFill>
                  <a:srgbClr val="993300"/>
                </a:solidFill>
              </a:rPr>
              <a:t>       </a:t>
            </a:r>
            <a:r>
              <a:rPr lang="en-US" sz="4800" dirty="0">
                <a:solidFill>
                  <a:srgbClr val="FF9900"/>
                </a:solidFill>
              </a:rPr>
              <a:t>- </a:t>
            </a:r>
            <a:r>
              <a:rPr lang="en-US" sz="4800" dirty="0" err="1">
                <a:solidFill>
                  <a:srgbClr val="FF9900"/>
                </a:solidFill>
              </a:rPr>
              <a:t>Lần</a:t>
            </a:r>
            <a:r>
              <a:rPr lang="en-US" sz="4800" dirty="0">
                <a:solidFill>
                  <a:srgbClr val="FF9900"/>
                </a:solidFill>
              </a:rPr>
              <a:t> </a:t>
            </a:r>
            <a:r>
              <a:rPr lang="en-US" sz="4800" dirty="0" err="1">
                <a:solidFill>
                  <a:srgbClr val="FF9900"/>
                </a:solidFill>
              </a:rPr>
              <a:t>khác</a:t>
            </a:r>
            <a:r>
              <a:rPr lang="en-US" sz="4800" dirty="0">
                <a:solidFill>
                  <a:srgbClr val="FF9900"/>
                </a:solidFill>
              </a:rPr>
              <a:t> </a:t>
            </a:r>
            <a:r>
              <a:rPr lang="en-US" sz="4800" dirty="0" err="1">
                <a:solidFill>
                  <a:srgbClr val="FF9900"/>
                </a:solidFill>
              </a:rPr>
              <a:t>nữa</a:t>
            </a:r>
            <a:r>
              <a:rPr lang="en-US" sz="4800" dirty="0">
                <a:solidFill>
                  <a:srgbClr val="FF9900"/>
                </a:solidFill>
              </a:rPr>
              <a:t>,  </a:t>
            </a:r>
            <a:r>
              <a:rPr lang="en-US" sz="4800" dirty="0" err="1">
                <a:solidFill>
                  <a:srgbClr val="FF9900"/>
                </a:solidFill>
              </a:rPr>
              <a:t>chúng</a:t>
            </a:r>
            <a:r>
              <a:rPr lang="en-US" sz="4800" dirty="0">
                <a:solidFill>
                  <a:srgbClr val="FF9900"/>
                </a:solidFill>
              </a:rPr>
              <a:t> con </a:t>
            </a:r>
            <a:r>
              <a:rPr lang="vi-VN" sz="4800" dirty="0">
                <a:solidFill>
                  <a:srgbClr val="FF9900"/>
                </a:solidFill>
              </a:rPr>
              <a:t>đ</a:t>
            </a:r>
            <a:r>
              <a:rPr lang="en-US" sz="4800" dirty="0" err="1">
                <a:solidFill>
                  <a:srgbClr val="FF9900"/>
                </a:solidFill>
              </a:rPr>
              <a:t>ang</a:t>
            </a:r>
            <a:r>
              <a:rPr lang="en-US" sz="4800" dirty="0">
                <a:solidFill>
                  <a:srgbClr val="FF9900"/>
                </a:solidFill>
              </a:rPr>
              <a:t> </a:t>
            </a:r>
            <a:r>
              <a:rPr lang="en-US" sz="4800" dirty="0" err="1">
                <a:solidFill>
                  <a:srgbClr val="FF9900"/>
                </a:solidFill>
              </a:rPr>
              <a:t>nghỉ</a:t>
            </a:r>
            <a:r>
              <a:rPr lang="en-US" sz="4800" dirty="0">
                <a:solidFill>
                  <a:srgbClr val="FF9900"/>
                </a:solidFill>
              </a:rPr>
              <a:t> </a:t>
            </a:r>
            <a:r>
              <a:rPr lang="en-US" sz="4800" dirty="0" err="1">
                <a:solidFill>
                  <a:srgbClr val="FF9900"/>
                </a:solidFill>
              </a:rPr>
              <a:t>trên</a:t>
            </a:r>
            <a:r>
              <a:rPr lang="en-US" sz="4800" dirty="0">
                <a:solidFill>
                  <a:srgbClr val="FF9900"/>
                </a:solidFill>
              </a:rPr>
              <a:t> </a:t>
            </a:r>
            <a:r>
              <a:rPr lang="en-US" sz="4800" dirty="0" err="1">
                <a:solidFill>
                  <a:srgbClr val="FF9900"/>
                </a:solidFill>
              </a:rPr>
              <a:t>một</a:t>
            </a:r>
            <a:r>
              <a:rPr lang="en-US" sz="4800" dirty="0">
                <a:solidFill>
                  <a:srgbClr val="FF9900"/>
                </a:solidFill>
              </a:rPr>
              <a:t> </a:t>
            </a:r>
            <a:r>
              <a:rPr lang="en-US" sz="4800" dirty="0" err="1">
                <a:solidFill>
                  <a:srgbClr val="FF9900"/>
                </a:solidFill>
              </a:rPr>
              <a:t>bãi</a:t>
            </a:r>
            <a:r>
              <a:rPr lang="en-US" sz="4800" dirty="0">
                <a:solidFill>
                  <a:srgbClr val="FF9900"/>
                </a:solidFill>
              </a:rPr>
              <a:t> </a:t>
            </a:r>
            <a:r>
              <a:rPr lang="en-US" sz="4800" dirty="0" err="1">
                <a:solidFill>
                  <a:srgbClr val="FF9900"/>
                </a:solidFill>
              </a:rPr>
              <a:t>cỏ</a:t>
            </a:r>
            <a:r>
              <a:rPr lang="en-US" sz="4800" dirty="0">
                <a:solidFill>
                  <a:srgbClr val="FF9900"/>
                </a:solidFill>
              </a:rPr>
              <a:t> </a:t>
            </a:r>
            <a:r>
              <a:rPr lang="en-US" sz="4800" dirty="0" err="1">
                <a:solidFill>
                  <a:srgbClr val="FF9900"/>
                </a:solidFill>
              </a:rPr>
              <a:t>xanh</a:t>
            </a:r>
            <a:r>
              <a:rPr lang="en-US" sz="4800" dirty="0">
                <a:solidFill>
                  <a:srgbClr val="FF9900"/>
                </a:solidFill>
              </a:rPr>
              <a:t>  </a:t>
            </a:r>
            <a:r>
              <a:rPr lang="en-US" sz="4800" dirty="0" err="1">
                <a:solidFill>
                  <a:srgbClr val="FF9900"/>
                </a:solidFill>
              </a:rPr>
              <a:t>thì</a:t>
            </a:r>
            <a:r>
              <a:rPr lang="en-US" sz="4800" dirty="0">
                <a:solidFill>
                  <a:srgbClr val="FF9900"/>
                </a:solidFill>
              </a:rPr>
              <a:t> </a:t>
            </a:r>
            <a:r>
              <a:rPr lang="en-US" sz="4800" dirty="0" err="1">
                <a:solidFill>
                  <a:srgbClr val="FF9900"/>
                </a:solidFill>
              </a:rPr>
              <a:t>thấy</a:t>
            </a:r>
            <a:r>
              <a:rPr lang="en-US" sz="4800" dirty="0">
                <a:solidFill>
                  <a:srgbClr val="FF9900"/>
                </a:solidFill>
              </a:rPr>
              <a:t> </a:t>
            </a:r>
            <a:r>
              <a:rPr lang="en-US" sz="4800" dirty="0" err="1">
                <a:solidFill>
                  <a:srgbClr val="FF9900"/>
                </a:solidFill>
              </a:rPr>
              <a:t>gã</a:t>
            </a:r>
            <a:r>
              <a:rPr lang="en-US" sz="4800" dirty="0">
                <a:solidFill>
                  <a:srgbClr val="FF9900"/>
                </a:solidFill>
              </a:rPr>
              <a:t> </a:t>
            </a:r>
            <a:r>
              <a:rPr lang="en-US" sz="4800" dirty="0" err="1">
                <a:solidFill>
                  <a:srgbClr val="FF9900"/>
                </a:solidFill>
              </a:rPr>
              <a:t>Sói</a:t>
            </a:r>
            <a:r>
              <a:rPr lang="en-US" sz="4800" dirty="0">
                <a:solidFill>
                  <a:srgbClr val="FF9900"/>
                </a:solidFill>
              </a:rPr>
              <a:t> hung </a:t>
            </a:r>
            <a:r>
              <a:rPr lang="en-US" sz="4800" dirty="0" err="1">
                <a:solidFill>
                  <a:srgbClr val="FF9900"/>
                </a:solidFill>
              </a:rPr>
              <a:t>ác</a:t>
            </a:r>
            <a:r>
              <a:rPr lang="en-US" sz="4800" dirty="0">
                <a:solidFill>
                  <a:srgbClr val="FF9900"/>
                </a:solidFill>
              </a:rPr>
              <a:t>  </a:t>
            </a:r>
            <a:r>
              <a:rPr lang="vi-VN" sz="4800" dirty="0">
                <a:solidFill>
                  <a:srgbClr val="FF9900"/>
                </a:solidFill>
              </a:rPr>
              <a:t>đ</a:t>
            </a:r>
            <a:r>
              <a:rPr lang="en-US" sz="4800" dirty="0" err="1">
                <a:solidFill>
                  <a:srgbClr val="FF9900"/>
                </a:solidFill>
              </a:rPr>
              <a:t>uổi</a:t>
            </a:r>
            <a:r>
              <a:rPr lang="en-US" sz="4800" dirty="0">
                <a:solidFill>
                  <a:srgbClr val="FF9900"/>
                </a:solidFill>
              </a:rPr>
              <a:t> </a:t>
            </a:r>
            <a:r>
              <a:rPr lang="en-US" sz="4800" dirty="0" err="1">
                <a:solidFill>
                  <a:srgbClr val="FF9900"/>
                </a:solidFill>
              </a:rPr>
              <a:t>bắt</a:t>
            </a:r>
            <a:r>
              <a:rPr lang="en-US" sz="4800" dirty="0">
                <a:solidFill>
                  <a:srgbClr val="FF9900"/>
                </a:solidFill>
              </a:rPr>
              <a:t> </a:t>
            </a:r>
            <a:r>
              <a:rPr lang="en-US" sz="4800" dirty="0" err="1">
                <a:solidFill>
                  <a:srgbClr val="FF9900"/>
                </a:solidFill>
              </a:rPr>
              <a:t>cậu</a:t>
            </a:r>
            <a:r>
              <a:rPr lang="en-US" sz="4800" dirty="0">
                <a:solidFill>
                  <a:srgbClr val="FF9900"/>
                </a:solidFill>
              </a:rPr>
              <a:t> </a:t>
            </a:r>
            <a:r>
              <a:rPr lang="en-US" sz="4800" dirty="0" err="1">
                <a:solidFill>
                  <a:srgbClr val="FF9900"/>
                </a:solidFill>
              </a:rPr>
              <a:t>Dê</a:t>
            </a:r>
            <a:r>
              <a:rPr lang="en-US" sz="4800" dirty="0">
                <a:solidFill>
                  <a:srgbClr val="FF9900"/>
                </a:solidFill>
              </a:rPr>
              <a:t> Non.   </a:t>
            </a:r>
            <a:r>
              <a:rPr lang="en-US" sz="4800" dirty="0" err="1">
                <a:solidFill>
                  <a:srgbClr val="FF9900"/>
                </a:solidFill>
              </a:rPr>
              <a:t>Sói</a:t>
            </a:r>
            <a:r>
              <a:rPr lang="en-US" sz="4800" dirty="0">
                <a:solidFill>
                  <a:srgbClr val="FF9900"/>
                </a:solidFill>
              </a:rPr>
              <a:t> </a:t>
            </a:r>
            <a:r>
              <a:rPr lang="en-US" sz="4800" dirty="0" err="1">
                <a:solidFill>
                  <a:srgbClr val="FF9900"/>
                </a:solidFill>
              </a:rPr>
              <a:t>sắp</a:t>
            </a:r>
            <a:r>
              <a:rPr lang="en-US" sz="4800" dirty="0">
                <a:solidFill>
                  <a:srgbClr val="FF9900"/>
                </a:solidFill>
              </a:rPr>
              <a:t> </a:t>
            </a:r>
            <a:r>
              <a:rPr lang="en-US" sz="4800" dirty="0" err="1">
                <a:solidFill>
                  <a:srgbClr val="FF9900"/>
                </a:solidFill>
              </a:rPr>
              <a:t>tóm</a:t>
            </a:r>
            <a:r>
              <a:rPr lang="en-US" sz="4800" dirty="0">
                <a:solidFill>
                  <a:srgbClr val="FF9900"/>
                </a:solidFill>
              </a:rPr>
              <a:t> </a:t>
            </a:r>
            <a:r>
              <a:rPr lang="vi-VN" sz="4800" dirty="0">
                <a:solidFill>
                  <a:srgbClr val="FF9900"/>
                </a:solidFill>
              </a:rPr>
              <a:t>đư</a:t>
            </a:r>
            <a:r>
              <a:rPr lang="en-US" sz="4800" dirty="0" err="1">
                <a:solidFill>
                  <a:srgbClr val="FF9900"/>
                </a:solidFill>
              </a:rPr>
              <a:t>ợc</a:t>
            </a:r>
            <a:r>
              <a:rPr lang="en-US" sz="4800" dirty="0">
                <a:solidFill>
                  <a:srgbClr val="FF9900"/>
                </a:solidFill>
              </a:rPr>
              <a:t> </a:t>
            </a:r>
            <a:r>
              <a:rPr lang="en-US" sz="4800" dirty="0" err="1">
                <a:solidFill>
                  <a:srgbClr val="FF9900"/>
                </a:solidFill>
              </a:rPr>
              <a:t>Dê</a:t>
            </a:r>
            <a:r>
              <a:rPr lang="en-US" sz="4800" dirty="0">
                <a:solidFill>
                  <a:srgbClr val="FF9900"/>
                </a:solidFill>
              </a:rPr>
              <a:t> Non  </a:t>
            </a:r>
            <a:r>
              <a:rPr lang="en-US" sz="4800" dirty="0" err="1">
                <a:solidFill>
                  <a:srgbClr val="FF9900"/>
                </a:solidFill>
              </a:rPr>
              <a:t>thì</a:t>
            </a:r>
            <a:r>
              <a:rPr lang="en-US" sz="4800" dirty="0">
                <a:solidFill>
                  <a:srgbClr val="FF9900"/>
                </a:solidFill>
              </a:rPr>
              <a:t> </a:t>
            </a:r>
            <a:r>
              <a:rPr lang="en-US" sz="4800" dirty="0" err="1">
                <a:solidFill>
                  <a:srgbClr val="FF9900"/>
                </a:solidFill>
              </a:rPr>
              <a:t>bạn</a:t>
            </a:r>
            <a:r>
              <a:rPr lang="en-US" sz="4800" dirty="0">
                <a:solidFill>
                  <a:srgbClr val="FF9900"/>
                </a:solidFill>
              </a:rPr>
              <a:t> con </a:t>
            </a:r>
            <a:r>
              <a:rPr lang="vi-VN" sz="4800" dirty="0">
                <a:solidFill>
                  <a:srgbClr val="FF9900"/>
                </a:solidFill>
              </a:rPr>
              <a:t>đ</a:t>
            </a:r>
            <a:r>
              <a:rPr lang="en-US" sz="4800" dirty="0">
                <a:solidFill>
                  <a:srgbClr val="FF9900"/>
                </a:solidFill>
              </a:rPr>
              <a:t>ã </a:t>
            </a:r>
            <a:r>
              <a:rPr lang="en-US" sz="4800" dirty="0" err="1">
                <a:solidFill>
                  <a:srgbClr val="FF9900"/>
                </a:solidFill>
              </a:rPr>
              <a:t>kịp</a:t>
            </a:r>
            <a:r>
              <a:rPr lang="en-US" sz="4800" dirty="0">
                <a:solidFill>
                  <a:srgbClr val="FF9900"/>
                </a:solidFill>
              </a:rPr>
              <a:t> </a:t>
            </a:r>
            <a:r>
              <a:rPr lang="en-US" sz="4800" dirty="0" err="1">
                <a:solidFill>
                  <a:srgbClr val="FF9900"/>
                </a:solidFill>
              </a:rPr>
              <a:t>lao</a:t>
            </a:r>
            <a:r>
              <a:rPr lang="en-US" sz="4800" dirty="0">
                <a:solidFill>
                  <a:srgbClr val="FF9900"/>
                </a:solidFill>
              </a:rPr>
              <a:t> </a:t>
            </a:r>
            <a:r>
              <a:rPr lang="en-US" sz="4800" dirty="0" err="1">
                <a:solidFill>
                  <a:srgbClr val="FF9900"/>
                </a:solidFill>
              </a:rPr>
              <a:t>tới</a:t>
            </a:r>
            <a:r>
              <a:rPr lang="en-US" sz="4800" dirty="0">
                <a:solidFill>
                  <a:srgbClr val="FF9900"/>
                </a:solidFill>
              </a:rPr>
              <a:t>,  </a:t>
            </a:r>
            <a:r>
              <a:rPr lang="en-US" sz="4800" dirty="0" err="1">
                <a:solidFill>
                  <a:srgbClr val="FF9900"/>
                </a:solidFill>
              </a:rPr>
              <a:t>dùng</a:t>
            </a:r>
            <a:r>
              <a:rPr lang="en-US" sz="4800" dirty="0">
                <a:solidFill>
                  <a:srgbClr val="FF9900"/>
                </a:solidFill>
              </a:rPr>
              <a:t> </a:t>
            </a:r>
            <a:r>
              <a:rPr lang="vi-VN" sz="4800" dirty="0">
                <a:solidFill>
                  <a:srgbClr val="FF9900"/>
                </a:solidFill>
              </a:rPr>
              <a:t>đ</a:t>
            </a:r>
            <a:r>
              <a:rPr lang="en-US" sz="4800" dirty="0" err="1">
                <a:solidFill>
                  <a:srgbClr val="FF9900"/>
                </a:solidFill>
              </a:rPr>
              <a:t>ôi</a:t>
            </a:r>
            <a:r>
              <a:rPr lang="en-US" sz="4800" dirty="0">
                <a:solidFill>
                  <a:srgbClr val="FF9900"/>
                </a:solidFill>
              </a:rPr>
              <a:t> </a:t>
            </a:r>
            <a:r>
              <a:rPr lang="en-US" sz="4800" dirty="0" err="1">
                <a:solidFill>
                  <a:srgbClr val="FF9900"/>
                </a:solidFill>
              </a:rPr>
              <a:t>gạc</a:t>
            </a:r>
            <a:r>
              <a:rPr lang="en-US" sz="4800" dirty="0">
                <a:solidFill>
                  <a:srgbClr val="FF9900"/>
                </a:solidFill>
              </a:rPr>
              <a:t> </a:t>
            </a:r>
            <a:r>
              <a:rPr lang="en-US" sz="4800" dirty="0" err="1">
                <a:solidFill>
                  <a:srgbClr val="FF9900"/>
                </a:solidFill>
              </a:rPr>
              <a:t>chắc</a:t>
            </a:r>
            <a:r>
              <a:rPr lang="en-US" sz="4800" dirty="0">
                <a:solidFill>
                  <a:srgbClr val="FF9900"/>
                </a:solidFill>
              </a:rPr>
              <a:t> </a:t>
            </a:r>
            <a:r>
              <a:rPr lang="en-US" sz="4800" dirty="0" err="1">
                <a:solidFill>
                  <a:srgbClr val="FF9900"/>
                </a:solidFill>
              </a:rPr>
              <a:t>khoẻ</a:t>
            </a:r>
            <a:r>
              <a:rPr lang="en-US" sz="4800" dirty="0">
                <a:solidFill>
                  <a:srgbClr val="FF9900"/>
                </a:solidFill>
              </a:rPr>
              <a:t> </a:t>
            </a:r>
            <a:r>
              <a:rPr lang="en-US" sz="4800" dirty="0" err="1">
                <a:solidFill>
                  <a:srgbClr val="FF9900"/>
                </a:solidFill>
              </a:rPr>
              <a:t>húc</a:t>
            </a:r>
            <a:r>
              <a:rPr lang="en-US" sz="4800" dirty="0">
                <a:solidFill>
                  <a:srgbClr val="FF9900"/>
                </a:solidFill>
              </a:rPr>
              <a:t> </a:t>
            </a:r>
            <a:r>
              <a:rPr lang="en-US" sz="4800" dirty="0" err="1">
                <a:solidFill>
                  <a:srgbClr val="FF9900"/>
                </a:solidFill>
              </a:rPr>
              <a:t>Sói</a:t>
            </a:r>
            <a:r>
              <a:rPr lang="en-US" sz="4800" dirty="0">
                <a:solidFill>
                  <a:srgbClr val="FF9900"/>
                </a:solidFill>
              </a:rPr>
              <a:t> </a:t>
            </a:r>
            <a:r>
              <a:rPr lang="en-US" sz="4800" dirty="0" err="1">
                <a:solidFill>
                  <a:srgbClr val="FF9900"/>
                </a:solidFill>
              </a:rPr>
              <a:t>ngã</a:t>
            </a:r>
            <a:r>
              <a:rPr lang="en-US" sz="4800" dirty="0">
                <a:solidFill>
                  <a:srgbClr val="FF9900"/>
                </a:solidFill>
              </a:rPr>
              <a:t> </a:t>
            </a:r>
            <a:r>
              <a:rPr lang="en-US" sz="4800" dirty="0" err="1">
                <a:solidFill>
                  <a:srgbClr val="FF9900"/>
                </a:solidFill>
              </a:rPr>
              <a:t>ngửa</a:t>
            </a:r>
            <a:r>
              <a:rPr lang="en-US" sz="4800" dirty="0">
                <a:solidFill>
                  <a:srgbClr val="FF9900"/>
                </a:solidFill>
              </a:rPr>
              <a:t>. </a:t>
            </a:r>
          </a:p>
        </p:txBody>
      </p:sp>
      <p:sp>
        <p:nvSpPr>
          <p:cNvPr id="15414" name="Rectangle 54"/>
          <p:cNvSpPr>
            <a:spLocks noChangeArrowheads="1"/>
          </p:cNvSpPr>
          <p:nvPr/>
        </p:nvSpPr>
        <p:spPr bwMode="auto">
          <a:xfrm>
            <a:off x="490538" y="288925"/>
            <a:ext cx="12157075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2139" tIns="61068" rIns="122139" bIns="61068" anchor="ctr"/>
          <a:lstStyle/>
          <a:p>
            <a:pPr algn="ctr" defTabSz="1279525" eaLnBrk="1" hangingPunct="1">
              <a:defRPr/>
            </a:pPr>
            <a:r>
              <a:rPr lang="en-US" sz="5000" b="1" i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76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Tập </a:t>
            </a:r>
            <a:r>
              <a:rPr lang="vi-VN" sz="76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</a:t>
            </a:r>
            <a:r>
              <a:rPr lang="en-US" sz="76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ọc</a:t>
            </a:r>
            <a:r>
              <a:rPr lang="en-US" sz="50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/>
            </a:r>
            <a:br>
              <a:rPr lang="en-US" sz="50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</a:br>
            <a:r>
              <a:rPr lang="en-US" sz="50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6100" b="1">
                <a:latin typeface="Arial"/>
              </a:rPr>
              <a:t>Bạn của Nai Nhỏ</a:t>
            </a:r>
            <a:r>
              <a:rPr lang="en-US" sz="6100" b="1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</a:p>
        </p:txBody>
      </p:sp>
      <p:sp>
        <p:nvSpPr>
          <p:cNvPr id="6157" name="Text Box 55"/>
          <p:cNvSpPr txBox="1">
            <a:spLocks noChangeArrowheads="1"/>
          </p:cNvSpPr>
          <p:nvPr/>
        </p:nvSpPr>
        <p:spPr bwMode="auto">
          <a:xfrm>
            <a:off x="1143000" y="2362200"/>
            <a:ext cx="3811588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2139" tIns="61068" rIns="122139" bIns="61068">
            <a:spAutoFit/>
          </a:bodyPr>
          <a:lstStyle/>
          <a:p>
            <a:pPr defTabSz="1222375" eaLnBrk="1" hangingPunct="1">
              <a:spcBef>
                <a:spcPct val="50000"/>
              </a:spcBef>
            </a:pPr>
            <a:r>
              <a:rPr lang="en-US" sz="4800" b="1"/>
              <a:t>Luyện </a:t>
            </a:r>
            <a:r>
              <a:rPr lang="vi-VN" sz="4800" b="1"/>
              <a:t>đ</a:t>
            </a:r>
            <a:r>
              <a:rPr lang="en-US" sz="4800" b="1"/>
              <a:t>ọc:</a:t>
            </a:r>
          </a:p>
        </p:txBody>
      </p:sp>
      <p:sp>
        <p:nvSpPr>
          <p:cNvPr id="15416" name="Line 56"/>
          <p:cNvSpPr>
            <a:spLocks noChangeShapeType="1"/>
          </p:cNvSpPr>
          <p:nvPr/>
        </p:nvSpPr>
        <p:spPr bwMode="auto">
          <a:xfrm flipH="1">
            <a:off x="6324600" y="3581400"/>
            <a:ext cx="2286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17" name="Line 57"/>
          <p:cNvSpPr>
            <a:spLocks noChangeShapeType="1"/>
          </p:cNvSpPr>
          <p:nvPr/>
        </p:nvSpPr>
        <p:spPr bwMode="auto">
          <a:xfrm flipH="1">
            <a:off x="6858000" y="4305300"/>
            <a:ext cx="2286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18" name="Line 58"/>
          <p:cNvSpPr>
            <a:spLocks noChangeShapeType="1"/>
          </p:cNvSpPr>
          <p:nvPr/>
        </p:nvSpPr>
        <p:spPr bwMode="auto">
          <a:xfrm flipH="1">
            <a:off x="3257550" y="5143500"/>
            <a:ext cx="2286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19" name="Line 59"/>
          <p:cNvSpPr>
            <a:spLocks noChangeShapeType="1"/>
          </p:cNvSpPr>
          <p:nvPr/>
        </p:nvSpPr>
        <p:spPr bwMode="auto">
          <a:xfrm flipH="1">
            <a:off x="9753600" y="4953000"/>
            <a:ext cx="2286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20" name="Line 60"/>
          <p:cNvSpPr>
            <a:spLocks noChangeShapeType="1"/>
          </p:cNvSpPr>
          <p:nvPr/>
        </p:nvSpPr>
        <p:spPr bwMode="auto">
          <a:xfrm flipH="1">
            <a:off x="9601200" y="4953000"/>
            <a:ext cx="2286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21" name="Line 61"/>
          <p:cNvSpPr>
            <a:spLocks noChangeShapeType="1"/>
          </p:cNvSpPr>
          <p:nvPr/>
        </p:nvSpPr>
        <p:spPr bwMode="auto">
          <a:xfrm flipH="1">
            <a:off x="6191250" y="5791200"/>
            <a:ext cx="2286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22" name="Line 62"/>
          <p:cNvSpPr>
            <a:spLocks noChangeShapeType="1"/>
          </p:cNvSpPr>
          <p:nvPr/>
        </p:nvSpPr>
        <p:spPr bwMode="auto">
          <a:xfrm flipH="1">
            <a:off x="2286000" y="6577013"/>
            <a:ext cx="2286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23" name="Line 63"/>
          <p:cNvSpPr>
            <a:spLocks noChangeShapeType="1"/>
          </p:cNvSpPr>
          <p:nvPr/>
        </p:nvSpPr>
        <p:spPr bwMode="auto">
          <a:xfrm flipH="1">
            <a:off x="2971800" y="7239000"/>
            <a:ext cx="2286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24" name="Line 64"/>
          <p:cNvSpPr>
            <a:spLocks noChangeShapeType="1"/>
          </p:cNvSpPr>
          <p:nvPr/>
        </p:nvSpPr>
        <p:spPr bwMode="auto">
          <a:xfrm flipH="1">
            <a:off x="2819400" y="7239000"/>
            <a:ext cx="2286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25" name="Line 65"/>
          <p:cNvSpPr>
            <a:spLocks noChangeShapeType="1"/>
          </p:cNvSpPr>
          <p:nvPr/>
        </p:nvSpPr>
        <p:spPr bwMode="auto">
          <a:xfrm>
            <a:off x="1276350" y="552450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26" name="Line 66"/>
          <p:cNvSpPr>
            <a:spLocks noChangeShapeType="1"/>
          </p:cNvSpPr>
          <p:nvPr/>
        </p:nvSpPr>
        <p:spPr bwMode="auto">
          <a:xfrm>
            <a:off x="1276350" y="63246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27" name="Line 67"/>
          <p:cNvSpPr>
            <a:spLocks noChangeShapeType="1"/>
          </p:cNvSpPr>
          <p:nvPr/>
        </p:nvSpPr>
        <p:spPr bwMode="auto">
          <a:xfrm>
            <a:off x="10533856" y="636270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28" name="Line 68"/>
          <p:cNvSpPr>
            <a:spLocks noChangeShapeType="1"/>
          </p:cNvSpPr>
          <p:nvPr/>
        </p:nvSpPr>
        <p:spPr bwMode="auto">
          <a:xfrm>
            <a:off x="6324600" y="7086600"/>
            <a:ext cx="2209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29" name="Line 69"/>
          <p:cNvSpPr>
            <a:spLocks noChangeShapeType="1"/>
          </p:cNvSpPr>
          <p:nvPr/>
        </p:nvSpPr>
        <p:spPr bwMode="auto">
          <a:xfrm>
            <a:off x="1276350" y="7053263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30" name="Text Box 70"/>
          <p:cNvSpPr txBox="1">
            <a:spLocks noChangeArrowheads="1"/>
          </p:cNvSpPr>
          <p:nvPr/>
        </p:nvSpPr>
        <p:spPr bwMode="auto">
          <a:xfrm>
            <a:off x="4873625" y="6305550"/>
            <a:ext cx="12192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err="1">
                <a:solidFill>
                  <a:srgbClr val="FF9900"/>
                </a:solidFill>
              </a:rPr>
              <a:t>gạc</a:t>
            </a:r>
            <a:endParaRPr lang="en-US" sz="4800" dirty="0">
              <a:solidFill>
                <a:srgbClr val="FF9900"/>
              </a:solidFill>
            </a:endParaRPr>
          </a:p>
        </p:txBody>
      </p:sp>
      <p:sp>
        <p:nvSpPr>
          <p:cNvPr id="29" name="Line 64"/>
          <p:cNvSpPr>
            <a:spLocks noChangeShapeType="1"/>
          </p:cNvSpPr>
          <p:nvPr/>
        </p:nvSpPr>
        <p:spPr bwMode="auto">
          <a:xfrm flipH="1">
            <a:off x="8915400" y="6519863"/>
            <a:ext cx="2286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54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54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5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5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5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5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5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5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85714E-6 -3.96825E-6 L -0.57887 0.34127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154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900" y="17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28571E-6 4.97354E-6 L -0.51637 0.19725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154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800" y="9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11" grpId="0"/>
      <p:bldP spid="15411" grpId="1"/>
      <p:bldP spid="15413" grpId="0"/>
      <p:bldP spid="15416" grpId="0" animBg="1"/>
      <p:bldP spid="15417" grpId="0" animBg="1"/>
      <p:bldP spid="15418" grpId="0" animBg="1"/>
      <p:bldP spid="15419" grpId="0" animBg="1"/>
      <p:bldP spid="15420" grpId="0" animBg="1"/>
      <p:bldP spid="15421" grpId="0" animBg="1"/>
      <p:bldP spid="15422" grpId="0" animBg="1"/>
      <p:bldP spid="15423" grpId="0" animBg="1"/>
      <p:bldP spid="15424" grpId="0" animBg="1"/>
      <p:bldP spid="15425" grpId="0" animBg="1"/>
      <p:bldP spid="15426" grpId="0" animBg="1"/>
      <p:bldP spid="15427" grpId="0" animBg="1"/>
      <p:bldP spid="15428" grpId="0" animBg="1"/>
      <p:bldP spid="15429" grpId="0" animBg="1"/>
      <p:bldP spid="15430" grpId="0"/>
      <p:bldP spid="15430" grpId="1"/>
      <p:bldP spid="2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20"/>
          <p:cNvSpPr txBox="1">
            <a:spLocks noChangeArrowheads="1"/>
          </p:cNvSpPr>
          <p:nvPr/>
        </p:nvSpPr>
        <p:spPr bwMode="auto">
          <a:xfrm>
            <a:off x="990600" y="2667000"/>
            <a:ext cx="44196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2139" tIns="61068" rIns="122139" bIns="61068">
            <a:spAutoFit/>
          </a:bodyPr>
          <a:lstStyle/>
          <a:p>
            <a:pPr defTabSz="1222375" eaLnBrk="1" hangingPunct="1">
              <a:spcBef>
                <a:spcPct val="50000"/>
              </a:spcBef>
            </a:pPr>
            <a:r>
              <a:rPr lang="en-US" sz="5100" b="1"/>
              <a:t>Luyện </a:t>
            </a:r>
            <a:r>
              <a:rPr lang="vi-VN" sz="5100" b="1"/>
              <a:t>đ</a:t>
            </a:r>
            <a:r>
              <a:rPr lang="en-US" sz="5100" b="1"/>
              <a:t>ọc:</a:t>
            </a:r>
          </a:p>
        </p:txBody>
      </p:sp>
      <p:sp>
        <p:nvSpPr>
          <p:cNvPr id="7172" name="Text Box 23"/>
          <p:cNvSpPr txBox="1">
            <a:spLocks noChangeArrowheads="1"/>
          </p:cNvSpPr>
          <p:nvPr/>
        </p:nvSpPr>
        <p:spPr bwMode="auto">
          <a:xfrm>
            <a:off x="4629150" y="2646363"/>
            <a:ext cx="24606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2139" tIns="61068" rIns="122139" bIns="61068">
            <a:spAutoFit/>
          </a:bodyPr>
          <a:lstStyle/>
          <a:p>
            <a:pPr defTabSz="1222375" eaLnBrk="1" hangingPunct="1">
              <a:spcBef>
                <a:spcPct val="50000"/>
              </a:spcBef>
            </a:pPr>
            <a:endParaRPr lang="en-US" sz="2400">
              <a:solidFill>
                <a:srgbClr val="FF33CC"/>
              </a:solidFill>
            </a:endParaRPr>
          </a:p>
        </p:txBody>
      </p:sp>
      <p:sp>
        <p:nvSpPr>
          <p:cNvPr id="7173" name="Text Box 24"/>
          <p:cNvSpPr txBox="1">
            <a:spLocks noChangeArrowheads="1"/>
          </p:cNvSpPr>
          <p:nvPr/>
        </p:nvSpPr>
        <p:spPr bwMode="auto">
          <a:xfrm>
            <a:off x="6302375" y="8874125"/>
            <a:ext cx="4921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2139" tIns="61068" rIns="122139" bIns="61068">
            <a:spAutoFit/>
          </a:bodyPr>
          <a:lstStyle/>
          <a:p>
            <a:pPr defTabSz="1222375" eaLnBrk="1" hangingPunct="1">
              <a:spcBef>
                <a:spcPct val="50000"/>
              </a:spcBef>
            </a:pPr>
            <a:r>
              <a:rPr lang="en-US" sz="2400">
                <a:solidFill>
                  <a:srgbClr val="FF9900"/>
                </a:solidFill>
              </a:rPr>
              <a:t>1</a:t>
            </a:r>
          </a:p>
        </p:txBody>
      </p:sp>
      <p:sp>
        <p:nvSpPr>
          <p:cNvPr id="7174" name="Text Box 25"/>
          <p:cNvSpPr txBox="1">
            <a:spLocks noChangeArrowheads="1"/>
          </p:cNvSpPr>
          <p:nvPr/>
        </p:nvSpPr>
        <p:spPr bwMode="auto">
          <a:xfrm>
            <a:off x="8232775" y="8874125"/>
            <a:ext cx="49053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2139" tIns="61068" rIns="122139" bIns="61068">
            <a:spAutoFit/>
          </a:bodyPr>
          <a:lstStyle/>
          <a:p>
            <a:pPr defTabSz="1222375" eaLnBrk="1" hangingPunct="1">
              <a:spcBef>
                <a:spcPct val="50000"/>
              </a:spcBef>
            </a:pPr>
            <a:r>
              <a:rPr lang="en-US" sz="2400">
                <a:solidFill>
                  <a:srgbClr val="FF9900"/>
                </a:solidFill>
              </a:rPr>
              <a:t>3</a:t>
            </a:r>
          </a:p>
        </p:txBody>
      </p:sp>
      <p:sp>
        <p:nvSpPr>
          <p:cNvPr id="7175" name="Text Box 26"/>
          <p:cNvSpPr txBox="1">
            <a:spLocks noChangeArrowheads="1"/>
          </p:cNvSpPr>
          <p:nvPr/>
        </p:nvSpPr>
        <p:spPr bwMode="auto">
          <a:xfrm>
            <a:off x="7265988" y="8874125"/>
            <a:ext cx="4921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2139" tIns="61068" rIns="122139" bIns="61068">
            <a:spAutoFit/>
          </a:bodyPr>
          <a:lstStyle/>
          <a:p>
            <a:pPr defTabSz="1222375" eaLnBrk="1" hangingPunct="1">
              <a:spcBef>
                <a:spcPct val="50000"/>
              </a:spcBef>
            </a:pPr>
            <a:r>
              <a:rPr lang="en-US" sz="2400">
                <a:solidFill>
                  <a:srgbClr val="FF9900"/>
                </a:solidFill>
              </a:rPr>
              <a:t>2</a:t>
            </a:r>
          </a:p>
        </p:txBody>
      </p:sp>
      <p:sp>
        <p:nvSpPr>
          <p:cNvPr id="7176" name="Text Box 27"/>
          <p:cNvSpPr txBox="1">
            <a:spLocks noChangeArrowheads="1"/>
          </p:cNvSpPr>
          <p:nvPr/>
        </p:nvSpPr>
        <p:spPr bwMode="auto">
          <a:xfrm>
            <a:off x="9199563" y="8874125"/>
            <a:ext cx="490537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2139" tIns="61068" rIns="122139" bIns="61068">
            <a:spAutoFit/>
          </a:bodyPr>
          <a:lstStyle/>
          <a:p>
            <a:pPr defTabSz="1222375" eaLnBrk="1" hangingPunct="1">
              <a:spcBef>
                <a:spcPct val="50000"/>
              </a:spcBef>
            </a:pPr>
            <a:r>
              <a:rPr lang="en-US" sz="2400">
                <a:solidFill>
                  <a:srgbClr val="FF9900"/>
                </a:solidFill>
              </a:rPr>
              <a:t>4</a:t>
            </a:r>
          </a:p>
        </p:txBody>
      </p:sp>
      <p:sp>
        <p:nvSpPr>
          <p:cNvPr id="7177" name="Text Box 28"/>
          <p:cNvSpPr txBox="1">
            <a:spLocks noChangeArrowheads="1"/>
          </p:cNvSpPr>
          <p:nvPr/>
        </p:nvSpPr>
        <p:spPr bwMode="auto">
          <a:xfrm>
            <a:off x="10158413" y="8874125"/>
            <a:ext cx="496887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2139" tIns="61068" rIns="122139" bIns="61068">
            <a:spAutoFit/>
          </a:bodyPr>
          <a:lstStyle/>
          <a:p>
            <a:pPr defTabSz="1222375" eaLnBrk="1" hangingPunct="1">
              <a:spcBef>
                <a:spcPct val="50000"/>
              </a:spcBef>
            </a:pPr>
            <a:r>
              <a:rPr lang="en-US" sz="2400">
                <a:solidFill>
                  <a:srgbClr val="FF9900"/>
                </a:solidFill>
              </a:rPr>
              <a:t>5</a:t>
            </a:r>
          </a:p>
        </p:txBody>
      </p:sp>
      <p:sp>
        <p:nvSpPr>
          <p:cNvPr id="7178" name="Text Box 29"/>
          <p:cNvSpPr txBox="1">
            <a:spLocks noChangeArrowheads="1"/>
          </p:cNvSpPr>
          <p:nvPr/>
        </p:nvSpPr>
        <p:spPr bwMode="auto">
          <a:xfrm>
            <a:off x="11125200" y="8874125"/>
            <a:ext cx="49371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2139" tIns="61068" rIns="122139" bIns="61068">
            <a:spAutoFit/>
          </a:bodyPr>
          <a:lstStyle/>
          <a:p>
            <a:pPr defTabSz="1222375" eaLnBrk="1" hangingPunct="1">
              <a:spcBef>
                <a:spcPct val="50000"/>
              </a:spcBef>
            </a:pPr>
            <a:r>
              <a:rPr lang="en-US" sz="2400">
                <a:solidFill>
                  <a:srgbClr val="FF9900"/>
                </a:solidFill>
              </a:rPr>
              <a:t>6</a:t>
            </a:r>
          </a:p>
        </p:txBody>
      </p:sp>
      <p:sp>
        <p:nvSpPr>
          <p:cNvPr id="7179" name="Text Box 30"/>
          <p:cNvSpPr txBox="1">
            <a:spLocks noChangeArrowheads="1"/>
          </p:cNvSpPr>
          <p:nvPr/>
        </p:nvSpPr>
        <p:spPr bwMode="auto">
          <a:xfrm>
            <a:off x="11914188" y="8874125"/>
            <a:ext cx="49371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2139" tIns="61068" rIns="122139" bIns="61068">
            <a:spAutoFit/>
          </a:bodyPr>
          <a:lstStyle/>
          <a:p>
            <a:pPr defTabSz="1222375" eaLnBrk="1" hangingPunct="1">
              <a:spcBef>
                <a:spcPct val="50000"/>
              </a:spcBef>
            </a:pPr>
            <a:r>
              <a:rPr lang="en-US" sz="2400">
                <a:solidFill>
                  <a:srgbClr val="FF9900"/>
                </a:solidFill>
              </a:rPr>
              <a:t>7</a:t>
            </a:r>
          </a:p>
        </p:txBody>
      </p:sp>
      <p:sp>
        <p:nvSpPr>
          <p:cNvPr id="32809" name="Text Box 41"/>
          <p:cNvSpPr txBox="1">
            <a:spLocks noChangeArrowheads="1"/>
          </p:cNvSpPr>
          <p:nvPr/>
        </p:nvSpPr>
        <p:spPr bwMode="auto">
          <a:xfrm>
            <a:off x="762000" y="3581400"/>
            <a:ext cx="11658600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>
                <a:solidFill>
                  <a:srgbClr val="FFFF00"/>
                </a:solidFill>
              </a:rPr>
              <a:t>- </a:t>
            </a:r>
            <a:r>
              <a:rPr lang="en-US" sz="4800" dirty="0" err="1">
                <a:solidFill>
                  <a:srgbClr val="FFFF00"/>
                </a:solidFill>
              </a:rPr>
              <a:t>Đó</a:t>
            </a:r>
            <a:r>
              <a:rPr lang="en-US" sz="4800" dirty="0">
                <a:solidFill>
                  <a:srgbClr val="FFFF00"/>
                </a:solidFill>
              </a:rPr>
              <a:t> </a:t>
            </a:r>
            <a:r>
              <a:rPr lang="en-US" sz="4800" dirty="0" err="1">
                <a:solidFill>
                  <a:srgbClr val="FFFF00"/>
                </a:solidFill>
              </a:rPr>
              <a:t>chính</a:t>
            </a:r>
            <a:r>
              <a:rPr lang="en-US" sz="4800" dirty="0">
                <a:solidFill>
                  <a:srgbClr val="FFFF00"/>
                </a:solidFill>
              </a:rPr>
              <a:t> </a:t>
            </a:r>
            <a:r>
              <a:rPr lang="en-US" sz="4800" dirty="0" err="1">
                <a:solidFill>
                  <a:srgbClr val="FFFF00"/>
                </a:solidFill>
              </a:rPr>
              <a:t>là</a:t>
            </a:r>
            <a:r>
              <a:rPr lang="en-US" sz="4800" dirty="0">
                <a:solidFill>
                  <a:srgbClr val="FFFF00"/>
                </a:solidFill>
              </a:rPr>
              <a:t> </a:t>
            </a:r>
            <a:r>
              <a:rPr lang="vi-VN" sz="4800" dirty="0">
                <a:solidFill>
                  <a:srgbClr val="FFFF00"/>
                </a:solidFill>
              </a:rPr>
              <a:t>đ</a:t>
            </a:r>
            <a:r>
              <a:rPr lang="en-US" sz="4800" dirty="0" err="1">
                <a:solidFill>
                  <a:srgbClr val="FFFF00"/>
                </a:solidFill>
              </a:rPr>
              <a:t>iều</a:t>
            </a:r>
            <a:r>
              <a:rPr lang="en-US" sz="4800" dirty="0">
                <a:solidFill>
                  <a:srgbClr val="FFFF00"/>
                </a:solidFill>
              </a:rPr>
              <a:t> </a:t>
            </a:r>
            <a:r>
              <a:rPr lang="en-US" sz="4800" dirty="0" err="1">
                <a:solidFill>
                  <a:srgbClr val="FFFF00"/>
                </a:solidFill>
              </a:rPr>
              <a:t>tốt</a:t>
            </a:r>
            <a:r>
              <a:rPr lang="en-US" sz="4800" dirty="0">
                <a:solidFill>
                  <a:srgbClr val="FFFF00"/>
                </a:solidFill>
              </a:rPr>
              <a:t> </a:t>
            </a:r>
            <a:r>
              <a:rPr lang="en-US" sz="4800" dirty="0" err="1">
                <a:solidFill>
                  <a:srgbClr val="FFFF00"/>
                </a:solidFill>
              </a:rPr>
              <a:t>nhất</a:t>
            </a:r>
            <a:r>
              <a:rPr lang="en-US" sz="4800" dirty="0">
                <a:solidFill>
                  <a:srgbClr val="FFFF00"/>
                </a:solidFill>
              </a:rPr>
              <a:t>.   Con </a:t>
            </a:r>
            <a:r>
              <a:rPr lang="en-US" sz="4800" dirty="0" err="1">
                <a:solidFill>
                  <a:srgbClr val="FFFF00"/>
                </a:solidFill>
              </a:rPr>
              <a:t>trai</a:t>
            </a:r>
            <a:r>
              <a:rPr lang="en-US" sz="4800" dirty="0">
                <a:solidFill>
                  <a:srgbClr val="FFFF00"/>
                </a:solidFill>
              </a:rPr>
              <a:t> </a:t>
            </a:r>
            <a:r>
              <a:rPr lang="en-US" sz="4800" dirty="0" err="1">
                <a:solidFill>
                  <a:srgbClr val="FFFF00"/>
                </a:solidFill>
              </a:rPr>
              <a:t>bé</a:t>
            </a:r>
            <a:r>
              <a:rPr lang="en-US" sz="4800" dirty="0">
                <a:solidFill>
                  <a:srgbClr val="FFFF00"/>
                </a:solidFill>
              </a:rPr>
              <a:t> </a:t>
            </a:r>
            <a:r>
              <a:rPr lang="en-US" sz="4800" dirty="0" err="1">
                <a:solidFill>
                  <a:srgbClr val="FFFF00"/>
                </a:solidFill>
              </a:rPr>
              <a:t>bỏng</a:t>
            </a:r>
            <a:r>
              <a:rPr lang="en-US" sz="4800" dirty="0">
                <a:solidFill>
                  <a:srgbClr val="FFFF00"/>
                </a:solidFill>
              </a:rPr>
              <a:t> </a:t>
            </a:r>
            <a:r>
              <a:rPr lang="en-US" sz="4800" dirty="0" err="1">
                <a:solidFill>
                  <a:srgbClr val="FFFF00"/>
                </a:solidFill>
              </a:rPr>
              <a:t>của</a:t>
            </a:r>
            <a:r>
              <a:rPr lang="en-US" sz="4800" dirty="0">
                <a:solidFill>
                  <a:srgbClr val="FFFF00"/>
                </a:solidFill>
              </a:rPr>
              <a:t> cha,  con </a:t>
            </a:r>
            <a:r>
              <a:rPr lang="en-US" sz="4800" dirty="0" err="1">
                <a:solidFill>
                  <a:srgbClr val="FFFF00"/>
                </a:solidFill>
              </a:rPr>
              <a:t>có</a:t>
            </a:r>
            <a:r>
              <a:rPr lang="en-US" sz="4800" dirty="0">
                <a:solidFill>
                  <a:srgbClr val="FFFF00"/>
                </a:solidFill>
              </a:rPr>
              <a:t> </a:t>
            </a:r>
            <a:r>
              <a:rPr lang="en-US" sz="4800" dirty="0" err="1">
                <a:solidFill>
                  <a:srgbClr val="FFFF00"/>
                </a:solidFill>
              </a:rPr>
              <a:t>một</a:t>
            </a:r>
            <a:r>
              <a:rPr lang="en-US" sz="4800" dirty="0">
                <a:solidFill>
                  <a:srgbClr val="FFFF00"/>
                </a:solidFill>
              </a:rPr>
              <a:t> </a:t>
            </a:r>
            <a:r>
              <a:rPr lang="en-US" sz="4800" dirty="0" err="1">
                <a:solidFill>
                  <a:srgbClr val="FFFF00"/>
                </a:solidFill>
              </a:rPr>
              <a:t>ng</a:t>
            </a:r>
            <a:r>
              <a:rPr lang="vi-VN" sz="4800" dirty="0">
                <a:solidFill>
                  <a:srgbClr val="FFFF00"/>
                </a:solidFill>
              </a:rPr>
              <a:t>ư</a:t>
            </a:r>
            <a:r>
              <a:rPr lang="en-US" sz="4800" dirty="0" err="1">
                <a:solidFill>
                  <a:srgbClr val="FFFF00"/>
                </a:solidFill>
              </a:rPr>
              <a:t>ời</a:t>
            </a:r>
            <a:r>
              <a:rPr lang="en-US" sz="4800" dirty="0">
                <a:solidFill>
                  <a:srgbClr val="FFFF00"/>
                </a:solidFill>
              </a:rPr>
              <a:t> </a:t>
            </a:r>
            <a:r>
              <a:rPr lang="en-US" sz="4800" dirty="0" err="1">
                <a:solidFill>
                  <a:srgbClr val="FFFF00"/>
                </a:solidFill>
              </a:rPr>
              <a:t>bạn</a:t>
            </a:r>
            <a:r>
              <a:rPr lang="en-US" sz="4800" dirty="0">
                <a:solidFill>
                  <a:srgbClr val="FFFF00"/>
                </a:solidFill>
              </a:rPr>
              <a:t> </a:t>
            </a:r>
            <a:r>
              <a:rPr lang="en-US" sz="4800" dirty="0" err="1">
                <a:solidFill>
                  <a:srgbClr val="FFFF00"/>
                </a:solidFill>
              </a:rPr>
              <a:t>nh</a:t>
            </a:r>
            <a:r>
              <a:rPr lang="vi-VN" sz="4800" dirty="0">
                <a:solidFill>
                  <a:srgbClr val="FFFF00"/>
                </a:solidFill>
              </a:rPr>
              <a:t>ư</a:t>
            </a:r>
            <a:r>
              <a:rPr lang="en-US" sz="4800" dirty="0">
                <a:solidFill>
                  <a:srgbClr val="FFFF00"/>
                </a:solidFill>
              </a:rPr>
              <a:t> </a:t>
            </a:r>
            <a:r>
              <a:rPr lang="en-US" sz="4800" dirty="0" err="1">
                <a:solidFill>
                  <a:srgbClr val="FFFF00"/>
                </a:solidFill>
              </a:rPr>
              <a:t>thế</a:t>
            </a:r>
            <a:r>
              <a:rPr lang="en-US" sz="4800" dirty="0">
                <a:solidFill>
                  <a:srgbClr val="FFFF00"/>
                </a:solidFill>
              </a:rPr>
              <a:t>   </a:t>
            </a:r>
            <a:r>
              <a:rPr lang="en-US" sz="4800" dirty="0" err="1">
                <a:solidFill>
                  <a:srgbClr val="FFFF00"/>
                </a:solidFill>
              </a:rPr>
              <a:t>thì</a:t>
            </a:r>
            <a:r>
              <a:rPr lang="en-US" sz="4800" dirty="0">
                <a:solidFill>
                  <a:srgbClr val="FFFF00"/>
                </a:solidFill>
              </a:rPr>
              <a:t> cha </a:t>
            </a:r>
            <a:r>
              <a:rPr lang="en-US" sz="4800" dirty="0" err="1">
                <a:solidFill>
                  <a:srgbClr val="FFFF00"/>
                </a:solidFill>
              </a:rPr>
              <a:t>không</a:t>
            </a:r>
            <a:r>
              <a:rPr lang="en-US" sz="4800" dirty="0">
                <a:solidFill>
                  <a:srgbClr val="FFFF00"/>
                </a:solidFill>
              </a:rPr>
              <a:t> </a:t>
            </a:r>
            <a:r>
              <a:rPr lang="en-US" sz="4800" dirty="0" err="1">
                <a:solidFill>
                  <a:srgbClr val="FFFF00"/>
                </a:solidFill>
              </a:rPr>
              <a:t>phải</a:t>
            </a:r>
            <a:r>
              <a:rPr lang="en-US" sz="4800" dirty="0">
                <a:solidFill>
                  <a:srgbClr val="FFFF00"/>
                </a:solidFill>
              </a:rPr>
              <a:t> lo </a:t>
            </a:r>
            <a:r>
              <a:rPr lang="en-US" sz="4800" dirty="0" err="1">
                <a:solidFill>
                  <a:srgbClr val="FFFF00"/>
                </a:solidFill>
              </a:rPr>
              <a:t>lắng</a:t>
            </a:r>
            <a:r>
              <a:rPr lang="en-US" sz="4800" dirty="0">
                <a:solidFill>
                  <a:srgbClr val="FFFF00"/>
                </a:solidFill>
              </a:rPr>
              <a:t> </a:t>
            </a:r>
            <a:r>
              <a:rPr lang="en-US" sz="4800" dirty="0" err="1">
                <a:solidFill>
                  <a:srgbClr val="FFFF00"/>
                </a:solidFill>
              </a:rPr>
              <a:t>một</a:t>
            </a:r>
            <a:r>
              <a:rPr lang="en-US" sz="4800" dirty="0">
                <a:solidFill>
                  <a:srgbClr val="FFFF00"/>
                </a:solidFill>
              </a:rPr>
              <a:t> </a:t>
            </a:r>
            <a:r>
              <a:rPr lang="en-US" sz="4800" dirty="0" err="1">
                <a:solidFill>
                  <a:srgbClr val="FFFF00"/>
                </a:solidFill>
              </a:rPr>
              <a:t>chút</a:t>
            </a:r>
            <a:r>
              <a:rPr lang="en-US" sz="4800" dirty="0">
                <a:solidFill>
                  <a:srgbClr val="FFFF00"/>
                </a:solidFill>
              </a:rPr>
              <a:t> </a:t>
            </a:r>
            <a:r>
              <a:rPr lang="en-US" sz="4800" dirty="0" err="1">
                <a:solidFill>
                  <a:srgbClr val="FFFF00"/>
                </a:solidFill>
              </a:rPr>
              <a:t>nào</a:t>
            </a:r>
            <a:r>
              <a:rPr lang="en-US" sz="4800" dirty="0">
                <a:solidFill>
                  <a:srgbClr val="FFFF00"/>
                </a:solidFill>
              </a:rPr>
              <a:t> </a:t>
            </a:r>
            <a:r>
              <a:rPr lang="en-US" sz="4800" dirty="0" err="1">
                <a:solidFill>
                  <a:srgbClr val="FFFF00"/>
                </a:solidFill>
              </a:rPr>
              <a:t>nữa</a:t>
            </a:r>
            <a:r>
              <a:rPr lang="en-US" sz="4800" dirty="0">
                <a:solidFill>
                  <a:srgbClr val="FFFF00"/>
                </a:solidFill>
              </a:rPr>
              <a:t>.</a:t>
            </a:r>
            <a:r>
              <a:rPr lang="en-US" dirty="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32810" name="Line 42"/>
          <p:cNvSpPr>
            <a:spLocks noChangeShapeType="1"/>
          </p:cNvSpPr>
          <p:nvPr/>
        </p:nvSpPr>
        <p:spPr bwMode="auto">
          <a:xfrm flipH="1">
            <a:off x="8077200" y="3733800"/>
            <a:ext cx="228600" cy="5334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811" name="Line 43"/>
          <p:cNvSpPr>
            <a:spLocks noChangeShapeType="1"/>
          </p:cNvSpPr>
          <p:nvPr/>
        </p:nvSpPr>
        <p:spPr bwMode="auto">
          <a:xfrm flipH="1">
            <a:off x="8229600" y="3733800"/>
            <a:ext cx="228600" cy="5334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812" name="Line 44"/>
          <p:cNvSpPr>
            <a:spLocks noChangeShapeType="1"/>
          </p:cNvSpPr>
          <p:nvPr/>
        </p:nvSpPr>
        <p:spPr bwMode="auto">
          <a:xfrm flipH="1">
            <a:off x="4724400" y="4495800"/>
            <a:ext cx="228600" cy="5334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813" name="Line 45"/>
          <p:cNvSpPr>
            <a:spLocks noChangeShapeType="1"/>
          </p:cNvSpPr>
          <p:nvPr/>
        </p:nvSpPr>
        <p:spPr bwMode="auto">
          <a:xfrm flipH="1">
            <a:off x="1828800" y="5276850"/>
            <a:ext cx="228600" cy="5334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814" name="Line 46"/>
          <p:cNvSpPr>
            <a:spLocks noChangeShapeType="1"/>
          </p:cNvSpPr>
          <p:nvPr/>
        </p:nvSpPr>
        <p:spPr bwMode="auto">
          <a:xfrm flipH="1">
            <a:off x="3429000" y="5943600"/>
            <a:ext cx="228600" cy="5334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815" name="Line 47"/>
          <p:cNvSpPr>
            <a:spLocks noChangeShapeType="1"/>
          </p:cNvSpPr>
          <p:nvPr/>
        </p:nvSpPr>
        <p:spPr bwMode="auto">
          <a:xfrm flipH="1">
            <a:off x="3276600" y="5943600"/>
            <a:ext cx="228600" cy="5334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816" name="Line 48"/>
          <p:cNvSpPr>
            <a:spLocks noChangeShapeType="1"/>
          </p:cNvSpPr>
          <p:nvPr/>
        </p:nvSpPr>
        <p:spPr bwMode="auto">
          <a:xfrm>
            <a:off x="10896599" y="4267200"/>
            <a:ext cx="722313" cy="0"/>
          </a:xfrm>
          <a:prstGeom prst="line">
            <a:avLst/>
          </a:prstGeom>
          <a:noFill/>
          <a:ln w="5715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817" name="Line 49"/>
          <p:cNvSpPr>
            <a:spLocks noChangeShapeType="1"/>
          </p:cNvSpPr>
          <p:nvPr/>
        </p:nvSpPr>
        <p:spPr bwMode="auto">
          <a:xfrm>
            <a:off x="7448550" y="5810250"/>
            <a:ext cx="1676400" cy="0"/>
          </a:xfrm>
          <a:prstGeom prst="line">
            <a:avLst/>
          </a:prstGeom>
          <a:noFill/>
          <a:ln w="5715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" name="Line 48"/>
          <p:cNvSpPr>
            <a:spLocks noChangeShapeType="1"/>
          </p:cNvSpPr>
          <p:nvPr/>
        </p:nvSpPr>
        <p:spPr bwMode="auto">
          <a:xfrm>
            <a:off x="762000" y="4991100"/>
            <a:ext cx="1295400" cy="38100"/>
          </a:xfrm>
          <a:prstGeom prst="line">
            <a:avLst/>
          </a:prstGeom>
          <a:noFill/>
          <a:ln w="5715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8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8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8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8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2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2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28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2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8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8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28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28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28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28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28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28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28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28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09" grpId="0"/>
      <p:bldP spid="32810" grpId="0" animBg="1"/>
      <p:bldP spid="32811" grpId="0" animBg="1"/>
      <p:bldP spid="32812" grpId="0" animBg="1"/>
      <p:bldP spid="32813" grpId="0" animBg="1"/>
      <p:bldP spid="32814" grpId="0" animBg="1"/>
      <p:bldP spid="32815" grpId="0" animBg="1"/>
      <p:bldP spid="32816" grpId="0" animBg="1"/>
      <p:bldP spid="32817" grpId="0" animBg="1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5"/>
          <p:cNvPicPr>
            <a:picLocks noChangeAspect="1" noChangeArrowheads="1"/>
          </p:cNvPicPr>
          <p:nvPr/>
        </p:nvPicPr>
        <p:blipFill rotWithShape="1">
          <a:blip r:embed="rId2"/>
          <a:srcRect l="8195" r="21017"/>
          <a:stretch/>
        </p:blipFill>
        <p:spPr bwMode="auto">
          <a:xfrm>
            <a:off x="1219200" y="152400"/>
            <a:ext cx="10775006" cy="929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43605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11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903</TotalTime>
  <Words>276</Words>
  <Application>Microsoft Office PowerPoint</Application>
  <PresentationFormat>A3 Paper (297x420 mm)</PresentationFormat>
  <Paragraphs>46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Mountain Top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Thø n¨m, ngµy 3 th¸ng 10 n¨m 2008 TËp ®äc BÝm tãc ®u«i sam</dc:title>
  <dc:creator>NDB</dc:creator>
  <cp:lastModifiedBy>Admin</cp:lastModifiedBy>
  <cp:revision>42</cp:revision>
  <dcterms:created xsi:type="dcterms:W3CDTF">2008-10-01T00:53:45Z</dcterms:created>
  <dcterms:modified xsi:type="dcterms:W3CDTF">2020-09-21T02:08:59Z</dcterms:modified>
</cp:coreProperties>
</file>